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More Sugar Thin" charset="1" panose="00000000000000000000"/>
      <p:regular r:id="rId17"/>
    </p:embeddedFont>
    <p:embeddedFont>
      <p:font typeface="More Sugar"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SxJO9KrU.mp4>
</file>

<file path=ppt/media/image1.png>
</file>

<file path=ppt/media/image10.pn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jpeg>
</file>

<file path=ppt/media/image28.png>
</file>

<file path=ppt/media/image29.svg>
</file>

<file path=ppt/media/image3.png>
</file>

<file path=ppt/media/image30.png>
</file>

<file path=ppt/media/image31.png>
</file>

<file path=ppt/media/image32.png>
</file>

<file path=ppt/media/image33.png>
</file>

<file path=ppt/media/image34.png>
</file>

<file path=ppt/media/image35.svg>
</file>

<file path=ppt/media/image36.png>
</file>

<file path=ppt/media/image37.png>
</file>

<file path=ppt/media/image38.png>
</file>

<file path=ppt/media/image39.png>
</file>

<file path=ppt/media/image4.png>
</file>

<file path=ppt/media/image40.svg>
</file>

<file path=ppt/media/image41.png>
</file>

<file path=ppt/media/image42.png>
</file>

<file path=ppt/media/image43.png>
</file>

<file path=ppt/media/image44.png>
</file>

<file path=ppt/media/image45.png>
</file>

<file path=ppt/media/image46.sv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jpeg>
</file>

<file path=ppt/media/image58.png>
</file>

<file path=ppt/media/image59.png>
</file>

<file path=ppt/media/image6.png>
</file>

<file path=ppt/media/image60.svg>
</file>

<file path=ppt/media/image61.png>
</file>

<file path=ppt/media/image62.png>
</file>

<file path=ppt/media/image63.svg>
</file>

<file path=ppt/media/image64.png>
</file>

<file path=ppt/media/image65.png>
</file>

<file path=ppt/media/image66.png>
</file>

<file path=ppt/media/image67.png>
</file>

<file path=ppt/media/image68.svg>
</file>

<file path=ppt/media/image69.png>
</file>

<file path=ppt/media/image7.png>
</file>

<file path=ppt/media/image70.png>
</file>

<file path=ppt/media/image71.png>
</file>

<file path=ppt/media/image72.png>
</file>

<file path=ppt/media/image73.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svg" Type="http://schemas.openxmlformats.org/officeDocument/2006/relationships/image"/><Relationship Id="rId4" Target="../media/image7.png" Type="http://schemas.openxmlformats.org/officeDocument/2006/relationships/image"/><Relationship Id="rId5" Target="../media/image30.png" Type="http://schemas.openxmlformats.org/officeDocument/2006/relationships/image"/><Relationship Id="rId6" Target="../media/image31.png" Type="http://schemas.openxmlformats.org/officeDocument/2006/relationships/image"/><Relationship Id="rId7" Target="../media/image32.png" Type="http://schemas.openxmlformats.org/officeDocument/2006/relationships/image"/><Relationship Id="rId8" Target="../media/image3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3.png" Type="http://schemas.openxmlformats.org/officeDocument/2006/relationships/image"/><Relationship Id="rId2" Target="../media/image66.png" Type="http://schemas.openxmlformats.org/officeDocument/2006/relationships/image"/><Relationship Id="rId3" Target="../media/image7.png" Type="http://schemas.openxmlformats.org/officeDocument/2006/relationships/image"/><Relationship Id="rId4" Target="../media/image67.png" Type="http://schemas.openxmlformats.org/officeDocument/2006/relationships/image"/><Relationship Id="rId5" Target="../media/image68.svg" Type="http://schemas.openxmlformats.org/officeDocument/2006/relationships/image"/><Relationship Id="rId6" Target="../media/image69.png" Type="http://schemas.openxmlformats.org/officeDocument/2006/relationships/image"/><Relationship Id="rId7" Target="../media/image70.png" Type="http://schemas.openxmlformats.org/officeDocument/2006/relationships/image"/><Relationship Id="rId8" Target="../media/image71.png" Type="http://schemas.openxmlformats.org/officeDocument/2006/relationships/image"/><Relationship Id="rId9" Target="../media/image7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16.png" Type="http://schemas.openxmlformats.org/officeDocument/2006/relationships/image"/><Relationship Id="rId12" Target="../media/image17.png" Type="http://schemas.openxmlformats.org/officeDocument/2006/relationships/image"/><Relationship Id="rId13" Target="../media/image18.png" Type="http://schemas.openxmlformats.org/officeDocument/2006/relationships/image"/><Relationship Id="rId2" Target="../media/image9.png" Type="http://schemas.openxmlformats.org/officeDocument/2006/relationships/image"/><Relationship Id="rId3" Target="../media/image7.png" Type="http://schemas.openxmlformats.org/officeDocument/2006/relationships/image"/><Relationship Id="rId4" Target="../media/image10.png" Type="http://schemas.openxmlformats.org/officeDocument/2006/relationships/image"/><Relationship Id="rId5" Target="../media/image2.pn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6.png" Type="http://schemas.openxmlformats.org/officeDocument/2006/relationships/image"/><Relationship Id="rId11" Target="../media/image27.jpeg" Type="http://schemas.openxmlformats.org/officeDocument/2006/relationships/image"/><Relationship Id="rId2" Target="../media/image19.png" Type="http://schemas.openxmlformats.org/officeDocument/2006/relationships/image"/><Relationship Id="rId3" Target="../media/image20.svg" Type="http://schemas.openxmlformats.org/officeDocument/2006/relationships/image"/><Relationship Id="rId4" Target="../media/image7.pn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23.png" Type="http://schemas.openxmlformats.org/officeDocument/2006/relationships/image"/><Relationship Id="rId8" Target="../media/image24.png" Type="http://schemas.openxmlformats.org/officeDocument/2006/relationships/image"/><Relationship Id="rId9" Target="../media/image2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svg" Type="http://schemas.openxmlformats.org/officeDocument/2006/relationships/image"/><Relationship Id="rId4" Target="../media/image7.png" Type="http://schemas.openxmlformats.org/officeDocument/2006/relationships/image"/><Relationship Id="rId5" Target="../media/image30.png" Type="http://schemas.openxmlformats.org/officeDocument/2006/relationships/image"/><Relationship Id="rId6" Target="../media/image31.png" Type="http://schemas.openxmlformats.org/officeDocument/2006/relationships/image"/><Relationship Id="rId7" Target="../media/image32.png" Type="http://schemas.openxmlformats.org/officeDocument/2006/relationships/image"/><Relationship Id="rId8" Target="../media/image3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 Id="rId3" Target="../media/image35.svg" Type="http://schemas.openxmlformats.org/officeDocument/2006/relationships/image"/><Relationship Id="rId4" Target="../media/image7.png" Type="http://schemas.openxmlformats.org/officeDocument/2006/relationships/image"/><Relationship Id="rId5" Target="../media/image36.png" Type="http://schemas.openxmlformats.org/officeDocument/2006/relationships/image"/><Relationship Id="rId6" Target="../media/image37.png" Type="http://schemas.openxmlformats.org/officeDocument/2006/relationships/image"/><Relationship Id="rId7" Target="../media/image3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4.png" Type="http://schemas.openxmlformats.org/officeDocument/2006/relationships/image"/><Relationship Id="rId11" Target="../media/image45.png" Type="http://schemas.openxmlformats.org/officeDocument/2006/relationships/image"/><Relationship Id="rId12" Target="../media/image46.svg" Type="http://schemas.openxmlformats.org/officeDocument/2006/relationships/image"/><Relationship Id="rId13" Target="../media/image47.png" Type="http://schemas.openxmlformats.org/officeDocument/2006/relationships/image"/><Relationship Id="rId14" Target="../media/image48.png" Type="http://schemas.openxmlformats.org/officeDocument/2006/relationships/image"/><Relationship Id="rId15" Target="../media/image49.png" Type="http://schemas.openxmlformats.org/officeDocument/2006/relationships/image"/><Relationship Id="rId16" Target="../media/image50.png" Type="http://schemas.openxmlformats.org/officeDocument/2006/relationships/image"/><Relationship Id="rId17" Target="../media/image24.png" Type="http://schemas.openxmlformats.org/officeDocument/2006/relationships/image"/><Relationship Id="rId18" Target="../media/image51.png" Type="http://schemas.openxmlformats.org/officeDocument/2006/relationships/image"/><Relationship Id="rId2" Target="../media/image7.png" Type="http://schemas.openxmlformats.org/officeDocument/2006/relationships/image"/><Relationship Id="rId3" Target="../media/image39.png" Type="http://schemas.openxmlformats.org/officeDocument/2006/relationships/image"/><Relationship Id="rId4" Target="../media/image40.sv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41.png" Type="http://schemas.openxmlformats.org/officeDocument/2006/relationships/image"/><Relationship Id="rId8" Target="../media/image42.png" Type="http://schemas.openxmlformats.org/officeDocument/2006/relationships/image"/><Relationship Id="rId9" Target="../media/image4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VAGSxJO9KrU.mp4" Type="http://schemas.microsoft.com/office/2007/relationships/media"/><Relationship Id="rId2" Target="../media/image7.png" Type="http://schemas.openxmlformats.org/officeDocument/2006/relationships/image"/><Relationship Id="rId3" Target="../media/image52.png" Type="http://schemas.openxmlformats.org/officeDocument/2006/relationships/image"/><Relationship Id="rId4" Target="../media/image53.png" Type="http://schemas.openxmlformats.org/officeDocument/2006/relationships/image"/><Relationship Id="rId5" Target="../media/image54.png" Type="http://schemas.openxmlformats.org/officeDocument/2006/relationships/image"/><Relationship Id="rId6" Target="../media/image55.png" Type="http://schemas.openxmlformats.org/officeDocument/2006/relationships/image"/><Relationship Id="rId7" Target="../media/image56.png" Type="http://schemas.openxmlformats.org/officeDocument/2006/relationships/image"/><Relationship Id="rId8" Target="../media/image57.jpeg" Type="http://schemas.openxmlformats.org/officeDocument/2006/relationships/image"/><Relationship Id="rId9" Target="../media/VAGSxJO9KrU.mp4" Type="http://schemas.openxmlformats.org/officeDocument/2006/relationships/video"/></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8.png" Type="http://schemas.openxmlformats.org/officeDocument/2006/relationships/image"/><Relationship Id="rId3" Target="../media/image59.png" Type="http://schemas.openxmlformats.org/officeDocument/2006/relationships/image"/><Relationship Id="rId4" Target="../media/image60.svg" Type="http://schemas.openxmlformats.org/officeDocument/2006/relationships/image"/><Relationship Id="rId5" Target="../media/image7.png" Type="http://schemas.openxmlformats.org/officeDocument/2006/relationships/image"/><Relationship Id="rId6" Target="../media/image21.png" Type="http://schemas.openxmlformats.org/officeDocument/2006/relationships/image"/><Relationship Id="rId7" Target="../media/image22.svg" Type="http://schemas.openxmlformats.org/officeDocument/2006/relationships/image"/><Relationship Id="rId8" Target="../media/image61.png" Type="http://schemas.openxmlformats.org/officeDocument/2006/relationships/image"/><Relationship Id="rId9" Target="../media/image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2.png" Type="http://schemas.openxmlformats.org/officeDocument/2006/relationships/image"/><Relationship Id="rId3" Target="../media/image63.svg" Type="http://schemas.openxmlformats.org/officeDocument/2006/relationships/image"/><Relationship Id="rId4" Target="../media/image7.png" Type="http://schemas.openxmlformats.org/officeDocument/2006/relationships/image"/><Relationship Id="rId5" Target="../media/image64.png" Type="http://schemas.openxmlformats.org/officeDocument/2006/relationships/image"/><Relationship Id="rId6" Target="../media/image1.png" Type="http://schemas.openxmlformats.org/officeDocument/2006/relationships/image"/><Relationship Id="rId7" Target="../media/image65.png" Type="http://schemas.openxmlformats.org/officeDocument/2006/relationships/image"/><Relationship Id="rId8" Target="https://github.com/19khadij/NasaChallenge_Khadija.git" TargetMode="External" Type="http://schemas.openxmlformats.org/officeDocument/2006/relationships/hyperlink"/><Relationship Id="rId9" Target="https://exosky.netlify.app"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E172D"/>
        </a:solidFill>
      </p:bgPr>
    </p:bg>
    <p:spTree>
      <p:nvGrpSpPr>
        <p:cNvPr id="1" name=""/>
        <p:cNvGrpSpPr/>
        <p:nvPr/>
      </p:nvGrpSpPr>
      <p:grpSpPr>
        <a:xfrm>
          <a:off x="0" y="0"/>
          <a:ext cx="0" cy="0"/>
          <a:chOff x="0" y="0"/>
          <a:chExt cx="0" cy="0"/>
        </a:xfrm>
      </p:grpSpPr>
      <p:sp>
        <p:nvSpPr>
          <p:cNvPr name="Freeform 2" id="2"/>
          <p:cNvSpPr/>
          <p:nvPr/>
        </p:nvSpPr>
        <p:spPr>
          <a:xfrm flipH="false" flipV="false" rot="0">
            <a:off x="6811075" y="5788396"/>
            <a:ext cx="1869063" cy="1581084"/>
          </a:xfrm>
          <a:custGeom>
            <a:avLst/>
            <a:gdLst/>
            <a:ahLst/>
            <a:cxnLst/>
            <a:rect r="r" b="b" t="t" l="l"/>
            <a:pathLst>
              <a:path h="1581084" w="1869063">
                <a:moveTo>
                  <a:pt x="0" y="0"/>
                </a:moveTo>
                <a:lnTo>
                  <a:pt x="1869064" y="0"/>
                </a:lnTo>
                <a:lnTo>
                  <a:pt x="1869064" y="1581084"/>
                </a:lnTo>
                <a:lnTo>
                  <a:pt x="0" y="1581084"/>
                </a:lnTo>
                <a:lnTo>
                  <a:pt x="0" y="0"/>
                </a:lnTo>
                <a:close/>
              </a:path>
            </a:pathLst>
          </a:custGeom>
          <a:blipFill>
            <a:blip r:embed="rId2"/>
            <a:stretch>
              <a:fillRect l="0" t="0" r="0" b="0"/>
            </a:stretch>
          </a:blipFill>
        </p:spPr>
      </p:sp>
      <p:sp>
        <p:nvSpPr>
          <p:cNvPr name="Freeform 3" id="3"/>
          <p:cNvSpPr/>
          <p:nvPr/>
        </p:nvSpPr>
        <p:spPr>
          <a:xfrm flipH="false" flipV="false" rot="-5400000">
            <a:off x="12348604" y="-2853282"/>
            <a:ext cx="7921103" cy="8072462"/>
          </a:xfrm>
          <a:custGeom>
            <a:avLst/>
            <a:gdLst/>
            <a:ahLst/>
            <a:cxnLst/>
            <a:rect r="r" b="b" t="t" l="l"/>
            <a:pathLst>
              <a:path h="8072462" w="7921103">
                <a:moveTo>
                  <a:pt x="0" y="0"/>
                </a:moveTo>
                <a:lnTo>
                  <a:pt x="7921103" y="0"/>
                </a:lnTo>
                <a:lnTo>
                  <a:pt x="7921103" y="8072461"/>
                </a:lnTo>
                <a:lnTo>
                  <a:pt x="0" y="8072461"/>
                </a:lnTo>
                <a:lnTo>
                  <a:pt x="0" y="0"/>
                </a:lnTo>
                <a:close/>
              </a:path>
            </a:pathLst>
          </a:custGeom>
          <a:blipFill>
            <a:blip r:embed="rId3"/>
            <a:stretch>
              <a:fillRect l="0" t="0" r="0" b="0"/>
            </a:stretch>
          </a:blipFill>
        </p:spPr>
      </p:sp>
      <p:sp>
        <p:nvSpPr>
          <p:cNvPr name="Freeform 4" id="4"/>
          <p:cNvSpPr/>
          <p:nvPr/>
        </p:nvSpPr>
        <p:spPr>
          <a:xfrm flipH="true" flipV="false" rot="-5400000">
            <a:off x="91610" y="760595"/>
            <a:ext cx="3080811" cy="2390519"/>
          </a:xfrm>
          <a:custGeom>
            <a:avLst/>
            <a:gdLst/>
            <a:ahLst/>
            <a:cxnLst/>
            <a:rect r="r" b="b" t="t" l="l"/>
            <a:pathLst>
              <a:path h="2390519" w="3080811">
                <a:moveTo>
                  <a:pt x="3080811" y="0"/>
                </a:moveTo>
                <a:lnTo>
                  <a:pt x="0" y="0"/>
                </a:lnTo>
                <a:lnTo>
                  <a:pt x="0" y="2390519"/>
                </a:lnTo>
                <a:lnTo>
                  <a:pt x="3080811" y="2390519"/>
                </a:lnTo>
                <a:lnTo>
                  <a:pt x="3080811" y="0"/>
                </a:lnTo>
                <a:close/>
              </a:path>
            </a:pathLst>
          </a:custGeom>
          <a:blipFill>
            <a:blip r:embed="rId4"/>
            <a:stretch>
              <a:fillRect l="0" t="0" r="0" b="0"/>
            </a:stretch>
          </a:blipFill>
        </p:spPr>
      </p:sp>
      <p:sp>
        <p:nvSpPr>
          <p:cNvPr name="Freeform 5" id="5"/>
          <p:cNvSpPr/>
          <p:nvPr/>
        </p:nvSpPr>
        <p:spPr>
          <a:xfrm flipH="true" flipV="false" rot="0">
            <a:off x="12903888" y="6388680"/>
            <a:ext cx="4825537" cy="3987100"/>
          </a:xfrm>
          <a:custGeom>
            <a:avLst/>
            <a:gdLst/>
            <a:ahLst/>
            <a:cxnLst/>
            <a:rect r="r" b="b" t="t" l="l"/>
            <a:pathLst>
              <a:path h="3987100" w="4825537">
                <a:moveTo>
                  <a:pt x="4825537" y="0"/>
                </a:moveTo>
                <a:lnTo>
                  <a:pt x="0" y="0"/>
                </a:lnTo>
                <a:lnTo>
                  <a:pt x="0" y="3987100"/>
                </a:lnTo>
                <a:lnTo>
                  <a:pt x="4825537" y="3987100"/>
                </a:lnTo>
                <a:lnTo>
                  <a:pt x="4825537" y="0"/>
                </a:lnTo>
                <a:close/>
              </a:path>
            </a:pathLst>
          </a:custGeom>
          <a:blipFill>
            <a:blip r:embed="rId5"/>
            <a:stretch>
              <a:fillRect l="0" t="0" r="0" b="0"/>
            </a:stretch>
          </a:blipFill>
        </p:spPr>
      </p:sp>
      <p:sp>
        <p:nvSpPr>
          <p:cNvPr name="Freeform 6" id="6"/>
          <p:cNvSpPr/>
          <p:nvPr/>
        </p:nvSpPr>
        <p:spPr>
          <a:xfrm flipH="false" flipV="false" rot="0">
            <a:off x="10363072" y="646719"/>
            <a:ext cx="1692244" cy="1072460"/>
          </a:xfrm>
          <a:custGeom>
            <a:avLst/>
            <a:gdLst/>
            <a:ahLst/>
            <a:cxnLst/>
            <a:rect r="r" b="b" t="t" l="l"/>
            <a:pathLst>
              <a:path h="1072460" w="1692244">
                <a:moveTo>
                  <a:pt x="0" y="0"/>
                </a:moveTo>
                <a:lnTo>
                  <a:pt x="1692244" y="0"/>
                </a:lnTo>
                <a:lnTo>
                  <a:pt x="1692244" y="1072459"/>
                </a:lnTo>
                <a:lnTo>
                  <a:pt x="0" y="1072459"/>
                </a:lnTo>
                <a:lnTo>
                  <a:pt x="0" y="0"/>
                </a:lnTo>
                <a:close/>
              </a:path>
            </a:pathLst>
          </a:custGeom>
          <a:blipFill>
            <a:blip r:embed="rId6"/>
            <a:stretch>
              <a:fillRect l="0" t="0" r="0" b="0"/>
            </a:stretch>
          </a:blipFill>
        </p:spPr>
      </p:sp>
      <p:sp>
        <p:nvSpPr>
          <p:cNvPr name="Freeform 7" id="7"/>
          <p:cNvSpPr/>
          <p:nvPr/>
        </p:nvSpPr>
        <p:spPr>
          <a:xfrm flipH="false" flipV="false" rot="1459174">
            <a:off x="1702899" y="4077851"/>
            <a:ext cx="860896" cy="1788875"/>
          </a:xfrm>
          <a:custGeom>
            <a:avLst/>
            <a:gdLst/>
            <a:ahLst/>
            <a:cxnLst/>
            <a:rect r="r" b="b" t="t" l="l"/>
            <a:pathLst>
              <a:path h="1788875" w="860896">
                <a:moveTo>
                  <a:pt x="0" y="0"/>
                </a:moveTo>
                <a:lnTo>
                  <a:pt x="860896" y="0"/>
                </a:lnTo>
                <a:lnTo>
                  <a:pt x="860896" y="1788875"/>
                </a:lnTo>
                <a:lnTo>
                  <a:pt x="0" y="1788875"/>
                </a:lnTo>
                <a:lnTo>
                  <a:pt x="0" y="0"/>
                </a:lnTo>
                <a:close/>
              </a:path>
            </a:pathLst>
          </a:custGeom>
          <a:blipFill>
            <a:blip r:embed="rId7"/>
            <a:stretch>
              <a:fillRect l="0" t="0" r="0" b="0"/>
            </a:stretch>
          </a:blipFill>
        </p:spPr>
      </p:sp>
      <p:sp>
        <p:nvSpPr>
          <p:cNvPr name="Freeform 8" id="8"/>
          <p:cNvSpPr/>
          <p:nvPr/>
        </p:nvSpPr>
        <p:spPr>
          <a:xfrm flipH="false" flipV="false" rot="844515">
            <a:off x="4716348" y="7303673"/>
            <a:ext cx="579583" cy="636412"/>
          </a:xfrm>
          <a:custGeom>
            <a:avLst/>
            <a:gdLst/>
            <a:ahLst/>
            <a:cxnLst/>
            <a:rect r="r" b="b" t="t" l="l"/>
            <a:pathLst>
              <a:path h="636412" w="579583">
                <a:moveTo>
                  <a:pt x="0" y="0"/>
                </a:moveTo>
                <a:lnTo>
                  <a:pt x="579583" y="0"/>
                </a:lnTo>
                <a:lnTo>
                  <a:pt x="579583" y="636412"/>
                </a:lnTo>
                <a:lnTo>
                  <a:pt x="0" y="636412"/>
                </a:lnTo>
                <a:lnTo>
                  <a:pt x="0" y="0"/>
                </a:lnTo>
                <a:close/>
              </a:path>
            </a:pathLst>
          </a:custGeom>
          <a:blipFill>
            <a:blip r:embed="rId8"/>
            <a:stretch>
              <a:fillRect l="-105269" t="-192267" r="-161500" b="0"/>
            </a:stretch>
          </a:blipFill>
        </p:spPr>
      </p:sp>
      <p:sp>
        <p:nvSpPr>
          <p:cNvPr name="Freeform 9" id="9"/>
          <p:cNvSpPr/>
          <p:nvPr/>
        </p:nvSpPr>
        <p:spPr>
          <a:xfrm flipH="false" flipV="false" rot="0">
            <a:off x="3922328" y="971075"/>
            <a:ext cx="474490" cy="423746"/>
          </a:xfrm>
          <a:custGeom>
            <a:avLst/>
            <a:gdLst/>
            <a:ahLst/>
            <a:cxnLst/>
            <a:rect r="r" b="b" t="t" l="l"/>
            <a:pathLst>
              <a:path h="423746" w="474490">
                <a:moveTo>
                  <a:pt x="0" y="0"/>
                </a:moveTo>
                <a:lnTo>
                  <a:pt x="474490" y="0"/>
                </a:lnTo>
                <a:lnTo>
                  <a:pt x="474490" y="423747"/>
                </a:lnTo>
                <a:lnTo>
                  <a:pt x="0" y="423747"/>
                </a:lnTo>
                <a:lnTo>
                  <a:pt x="0" y="0"/>
                </a:lnTo>
                <a:close/>
              </a:path>
            </a:pathLst>
          </a:custGeom>
          <a:blipFill>
            <a:blip r:embed="rId8"/>
            <a:stretch>
              <a:fillRect l="-141339" t="-79679" r="-24689" b="-80971"/>
            </a:stretch>
          </a:blipFill>
        </p:spPr>
      </p:sp>
      <p:sp>
        <p:nvSpPr>
          <p:cNvPr name="Freeform 10" id="10"/>
          <p:cNvSpPr/>
          <p:nvPr/>
        </p:nvSpPr>
        <p:spPr>
          <a:xfrm flipH="false" flipV="false" rot="-5400000">
            <a:off x="791455" y="4186234"/>
            <a:ext cx="474490" cy="423746"/>
          </a:xfrm>
          <a:custGeom>
            <a:avLst/>
            <a:gdLst/>
            <a:ahLst/>
            <a:cxnLst/>
            <a:rect r="r" b="b" t="t" l="l"/>
            <a:pathLst>
              <a:path h="423746" w="474490">
                <a:moveTo>
                  <a:pt x="0" y="0"/>
                </a:moveTo>
                <a:lnTo>
                  <a:pt x="474490" y="0"/>
                </a:lnTo>
                <a:lnTo>
                  <a:pt x="474490" y="423746"/>
                </a:lnTo>
                <a:lnTo>
                  <a:pt x="0" y="423746"/>
                </a:lnTo>
                <a:lnTo>
                  <a:pt x="0" y="0"/>
                </a:lnTo>
                <a:close/>
              </a:path>
            </a:pathLst>
          </a:custGeom>
          <a:blipFill>
            <a:blip r:embed="rId8"/>
            <a:stretch>
              <a:fillRect l="-141339" t="-79679" r="-24689" b="-80971"/>
            </a:stretch>
          </a:blipFill>
        </p:spPr>
      </p:sp>
      <p:sp>
        <p:nvSpPr>
          <p:cNvPr name="Freeform 11" id="11"/>
          <p:cNvSpPr/>
          <p:nvPr/>
        </p:nvSpPr>
        <p:spPr>
          <a:xfrm flipH="false" flipV="false" rot="-2003464">
            <a:off x="11183085" y="6242824"/>
            <a:ext cx="490891" cy="539024"/>
          </a:xfrm>
          <a:custGeom>
            <a:avLst/>
            <a:gdLst/>
            <a:ahLst/>
            <a:cxnLst/>
            <a:rect r="r" b="b" t="t" l="l"/>
            <a:pathLst>
              <a:path h="539024" w="490891">
                <a:moveTo>
                  <a:pt x="0" y="0"/>
                </a:moveTo>
                <a:lnTo>
                  <a:pt x="490891" y="0"/>
                </a:lnTo>
                <a:lnTo>
                  <a:pt x="490891" y="539024"/>
                </a:lnTo>
                <a:lnTo>
                  <a:pt x="0" y="539024"/>
                </a:lnTo>
                <a:lnTo>
                  <a:pt x="0" y="0"/>
                </a:lnTo>
                <a:close/>
              </a:path>
            </a:pathLst>
          </a:custGeom>
          <a:blipFill>
            <a:blip r:embed="rId8"/>
            <a:stretch>
              <a:fillRect l="-105269" t="-192267" r="-161500" b="0"/>
            </a:stretch>
          </a:blipFill>
        </p:spPr>
      </p:sp>
      <p:sp>
        <p:nvSpPr>
          <p:cNvPr name="Freeform 12" id="12"/>
          <p:cNvSpPr/>
          <p:nvPr/>
        </p:nvSpPr>
        <p:spPr>
          <a:xfrm flipH="true" flipV="true" rot="844515">
            <a:off x="4075137" y="9471544"/>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8"/>
            <a:stretch>
              <a:fillRect l="-677507" t="-192267" r="-452731" b="0"/>
            </a:stretch>
          </a:blipFill>
        </p:spPr>
      </p:sp>
      <p:sp>
        <p:nvSpPr>
          <p:cNvPr name="Freeform 13" id="13"/>
          <p:cNvSpPr/>
          <p:nvPr/>
        </p:nvSpPr>
        <p:spPr>
          <a:xfrm flipH="true" flipV="true" rot="844515">
            <a:off x="10612542" y="2654493"/>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8"/>
            <a:stretch>
              <a:fillRect l="-677507" t="-192267" r="-452731" b="0"/>
            </a:stretch>
          </a:blipFill>
        </p:spPr>
      </p:sp>
      <p:sp>
        <p:nvSpPr>
          <p:cNvPr name="Freeform 14" id="14"/>
          <p:cNvSpPr/>
          <p:nvPr/>
        </p:nvSpPr>
        <p:spPr>
          <a:xfrm flipH="true" flipV="true" rot="1551896">
            <a:off x="9969448" y="7377034"/>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8"/>
            <a:stretch>
              <a:fillRect l="-677507" t="-192267" r="-452731" b="0"/>
            </a:stretch>
          </a:blipFill>
        </p:spPr>
      </p:sp>
      <p:sp>
        <p:nvSpPr>
          <p:cNvPr name="TextBox 15" id="15"/>
          <p:cNvSpPr txBox="true"/>
          <p:nvPr/>
        </p:nvSpPr>
        <p:spPr>
          <a:xfrm rot="0">
            <a:off x="3974857" y="8366939"/>
            <a:ext cx="7541501" cy="782891"/>
          </a:xfrm>
          <a:prstGeom prst="rect">
            <a:avLst/>
          </a:prstGeom>
        </p:spPr>
        <p:txBody>
          <a:bodyPr anchor="t" rtlCol="false" tIns="0" lIns="0" bIns="0" rIns="0">
            <a:spAutoFit/>
          </a:bodyPr>
          <a:lstStyle/>
          <a:p>
            <a:pPr algn="ctr">
              <a:lnSpc>
                <a:spcPts val="6033"/>
              </a:lnSpc>
            </a:pPr>
            <a:r>
              <a:rPr lang="en-US" sz="5387" spc="312">
                <a:solidFill>
                  <a:srgbClr val="F1F9FD"/>
                </a:solidFill>
                <a:latin typeface="More Sugar Thin"/>
                <a:ea typeface="More Sugar Thin"/>
                <a:cs typeface="More Sugar Thin"/>
                <a:sym typeface="More Sugar Thin"/>
              </a:rPr>
              <a:t>By Exoview Innovators</a:t>
            </a:r>
          </a:p>
        </p:txBody>
      </p:sp>
      <p:sp>
        <p:nvSpPr>
          <p:cNvPr name="Freeform 16" id="16"/>
          <p:cNvSpPr/>
          <p:nvPr/>
        </p:nvSpPr>
        <p:spPr>
          <a:xfrm flipH="true" flipV="true" rot="844515">
            <a:off x="8358457" y="661605"/>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8"/>
            <a:stretch>
              <a:fillRect l="-677507" t="-192267" r="-452731" b="0"/>
            </a:stretch>
          </a:blipFill>
        </p:spPr>
      </p:sp>
      <p:sp>
        <p:nvSpPr>
          <p:cNvPr name="Freeform 17" id="17"/>
          <p:cNvSpPr/>
          <p:nvPr/>
        </p:nvSpPr>
        <p:spPr>
          <a:xfrm flipH="true" flipV="true" rot="-4555484">
            <a:off x="12578535" y="8945818"/>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8"/>
            <a:stretch>
              <a:fillRect l="-677507" t="-192267" r="-452731" b="0"/>
            </a:stretch>
          </a:blipFill>
        </p:spPr>
      </p:sp>
      <p:sp>
        <p:nvSpPr>
          <p:cNvPr name="Freeform 18" id="18"/>
          <p:cNvSpPr/>
          <p:nvPr/>
        </p:nvSpPr>
        <p:spPr>
          <a:xfrm flipH="true" flipV="false" rot="0">
            <a:off x="16212286" y="6191224"/>
            <a:ext cx="692510" cy="618450"/>
          </a:xfrm>
          <a:custGeom>
            <a:avLst/>
            <a:gdLst/>
            <a:ahLst/>
            <a:cxnLst/>
            <a:rect r="r" b="b" t="t" l="l"/>
            <a:pathLst>
              <a:path h="618450" w="692510">
                <a:moveTo>
                  <a:pt x="692510" y="0"/>
                </a:moveTo>
                <a:lnTo>
                  <a:pt x="0" y="0"/>
                </a:lnTo>
                <a:lnTo>
                  <a:pt x="0" y="618450"/>
                </a:lnTo>
                <a:lnTo>
                  <a:pt x="692510" y="618450"/>
                </a:lnTo>
                <a:lnTo>
                  <a:pt x="692510" y="0"/>
                </a:lnTo>
                <a:close/>
              </a:path>
            </a:pathLst>
          </a:custGeom>
          <a:blipFill>
            <a:blip r:embed="rId8"/>
            <a:stretch>
              <a:fillRect l="-141339" t="-79679" r="-24689" b="-80971"/>
            </a:stretch>
          </a:blipFill>
        </p:spPr>
      </p:sp>
      <p:sp>
        <p:nvSpPr>
          <p:cNvPr name="Freeform 19" id="19"/>
          <p:cNvSpPr/>
          <p:nvPr/>
        </p:nvSpPr>
        <p:spPr>
          <a:xfrm flipH="true" flipV="true" rot="-5988675">
            <a:off x="13133753" y="4746982"/>
            <a:ext cx="722220" cy="793036"/>
          </a:xfrm>
          <a:custGeom>
            <a:avLst/>
            <a:gdLst/>
            <a:ahLst/>
            <a:cxnLst/>
            <a:rect r="r" b="b" t="t" l="l"/>
            <a:pathLst>
              <a:path h="793036" w="722220">
                <a:moveTo>
                  <a:pt x="722220" y="793036"/>
                </a:moveTo>
                <a:lnTo>
                  <a:pt x="0" y="793036"/>
                </a:lnTo>
                <a:lnTo>
                  <a:pt x="0" y="0"/>
                </a:lnTo>
                <a:lnTo>
                  <a:pt x="722220" y="0"/>
                </a:lnTo>
                <a:lnTo>
                  <a:pt x="722220" y="793036"/>
                </a:lnTo>
                <a:close/>
              </a:path>
            </a:pathLst>
          </a:custGeom>
          <a:blipFill>
            <a:blip r:embed="rId8"/>
            <a:stretch>
              <a:fillRect l="-201985" t="-192267" r="-64785" b="0"/>
            </a:stretch>
          </a:blipFill>
        </p:spPr>
      </p:sp>
      <p:sp>
        <p:nvSpPr>
          <p:cNvPr name="Freeform 20" id="20"/>
          <p:cNvSpPr/>
          <p:nvPr/>
        </p:nvSpPr>
        <p:spPr>
          <a:xfrm flipH="false" flipV="false" rot="0">
            <a:off x="97460" y="7050445"/>
            <a:ext cx="3254802" cy="3099116"/>
          </a:xfrm>
          <a:custGeom>
            <a:avLst/>
            <a:gdLst/>
            <a:ahLst/>
            <a:cxnLst/>
            <a:rect r="r" b="b" t="t" l="l"/>
            <a:pathLst>
              <a:path h="3099116" w="3254802">
                <a:moveTo>
                  <a:pt x="0" y="0"/>
                </a:moveTo>
                <a:lnTo>
                  <a:pt x="3254802" y="0"/>
                </a:lnTo>
                <a:lnTo>
                  <a:pt x="3254802" y="3099116"/>
                </a:lnTo>
                <a:lnTo>
                  <a:pt x="0" y="3099116"/>
                </a:lnTo>
                <a:lnTo>
                  <a:pt x="0" y="0"/>
                </a:lnTo>
                <a:close/>
              </a:path>
            </a:pathLst>
          </a:custGeom>
          <a:blipFill>
            <a:blip r:embed="rId9"/>
            <a:stretch>
              <a:fillRect l="0" t="0" r="0" b="0"/>
            </a:stretch>
          </a:blipFill>
        </p:spPr>
      </p:sp>
      <p:sp>
        <p:nvSpPr>
          <p:cNvPr name="Freeform 21" id="21"/>
          <p:cNvSpPr/>
          <p:nvPr/>
        </p:nvSpPr>
        <p:spPr>
          <a:xfrm flipH="true" flipV="true" rot="-95502">
            <a:off x="3611240" y="5967584"/>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8"/>
            <a:stretch>
              <a:fillRect l="-677507" t="-192267" r="-452731" b="0"/>
            </a:stretch>
          </a:blipFill>
        </p:spPr>
      </p:sp>
      <p:sp>
        <p:nvSpPr>
          <p:cNvPr name="Freeform 22" id="22"/>
          <p:cNvSpPr/>
          <p:nvPr/>
        </p:nvSpPr>
        <p:spPr>
          <a:xfrm flipH="true" flipV="true" rot="844515">
            <a:off x="2962852" y="3356329"/>
            <a:ext cx="159181" cy="586285"/>
          </a:xfrm>
          <a:custGeom>
            <a:avLst/>
            <a:gdLst/>
            <a:ahLst/>
            <a:cxnLst/>
            <a:rect r="r" b="b" t="t" l="l"/>
            <a:pathLst>
              <a:path h="586285" w="159181">
                <a:moveTo>
                  <a:pt x="159181" y="586286"/>
                </a:moveTo>
                <a:lnTo>
                  <a:pt x="0" y="586286"/>
                </a:lnTo>
                <a:lnTo>
                  <a:pt x="0" y="0"/>
                </a:lnTo>
                <a:lnTo>
                  <a:pt x="159181" y="0"/>
                </a:lnTo>
                <a:lnTo>
                  <a:pt x="159181" y="586286"/>
                </a:lnTo>
                <a:close/>
              </a:path>
            </a:pathLst>
          </a:custGeom>
          <a:blipFill>
            <a:blip r:embed="rId8"/>
            <a:stretch>
              <a:fillRect l="-677507" t="-192267" r="-452731" b="0"/>
            </a:stretch>
          </a:blipFill>
        </p:spPr>
      </p:sp>
      <p:sp>
        <p:nvSpPr>
          <p:cNvPr name="TextBox 23" id="23"/>
          <p:cNvSpPr txBox="true"/>
          <p:nvPr/>
        </p:nvSpPr>
        <p:spPr>
          <a:xfrm rot="145266">
            <a:off x="2289721" y="1408072"/>
            <a:ext cx="10908956" cy="5572196"/>
          </a:xfrm>
          <a:prstGeom prst="rect">
            <a:avLst/>
          </a:prstGeom>
        </p:spPr>
        <p:txBody>
          <a:bodyPr anchor="t" rtlCol="false" tIns="0" lIns="0" bIns="0" rIns="0">
            <a:spAutoFit/>
          </a:bodyPr>
          <a:lstStyle/>
          <a:p>
            <a:pPr algn="ctr">
              <a:lnSpc>
                <a:spcPts val="9695"/>
              </a:lnSpc>
            </a:pPr>
            <a:r>
              <a:rPr lang="en-US" sz="8656" spc="502">
                <a:solidFill>
                  <a:srgbClr val="F1F9FD"/>
                </a:solidFill>
                <a:latin typeface="More Sugar"/>
                <a:ea typeface="More Sugar"/>
                <a:cs typeface="More Sugar"/>
                <a:sym typeface="More Sugar"/>
              </a:rPr>
              <a:t>UNVEILING THE MYSTERY</a:t>
            </a:r>
          </a:p>
        </p:txBody>
      </p:sp>
      <p:sp>
        <p:nvSpPr>
          <p:cNvPr name="TextBox 24" id="24"/>
          <p:cNvSpPr txBox="true"/>
          <p:nvPr/>
        </p:nvSpPr>
        <p:spPr>
          <a:xfrm rot="-37532">
            <a:off x="3737418" y="3409610"/>
            <a:ext cx="7912121" cy="2499107"/>
          </a:xfrm>
          <a:prstGeom prst="rect">
            <a:avLst/>
          </a:prstGeom>
        </p:spPr>
        <p:txBody>
          <a:bodyPr anchor="t" rtlCol="false" tIns="0" lIns="0" bIns="0" rIns="0">
            <a:spAutoFit/>
          </a:bodyPr>
          <a:lstStyle/>
          <a:p>
            <a:pPr algn="ctr">
              <a:lnSpc>
                <a:spcPts val="7978"/>
              </a:lnSpc>
            </a:pPr>
            <a:r>
              <a:rPr lang="en-US" sz="7124" spc="413">
                <a:solidFill>
                  <a:srgbClr val="F1F9FD"/>
                </a:solidFill>
                <a:latin typeface="More Sugar"/>
                <a:ea typeface="More Sugar"/>
                <a:cs typeface="More Sugar"/>
                <a:sym typeface="More Sugar"/>
              </a:rPr>
              <a:t>OF EXOPLANETS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E172D"/>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20191926" cy="14918195"/>
          </a:xfrm>
          <a:custGeom>
            <a:avLst/>
            <a:gdLst/>
            <a:ahLst/>
            <a:cxnLst/>
            <a:rect r="r" b="b" t="t" l="l"/>
            <a:pathLst>
              <a:path h="14918195" w="20191926">
                <a:moveTo>
                  <a:pt x="0" y="0"/>
                </a:moveTo>
                <a:lnTo>
                  <a:pt x="20191926" y="0"/>
                </a:lnTo>
                <a:lnTo>
                  <a:pt x="20191926" y="14918195"/>
                </a:lnTo>
                <a:lnTo>
                  <a:pt x="0" y="14918195"/>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210456" y="1441454"/>
            <a:ext cx="474490" cy="423746"/>
          </a:xfrm>
          <a:custGeom>
            <a:avLst/>
            <a:gdLst/>
            <a:ahLst/>
            <a:cxnLst/>
            <a:rect r="r" b="b" t="t" l="l"/>
            <a:pathLst>
              <a:path h="423746" w="474490">
                <a:moveTo>
                  <a:pt x="0" y="0"/>
                </a:moveTo>
                <a:lnTo>
                  <a:pt x="474491" y="0"/>
                </a:lnTo>
                <a:lnTo>
                  <a:pt x="474491" y="423746"/>
                </a:lnTo>
                <a:lnTo>
                  <a:pt x="0" y="423746"/>
                </a:lnTo>
                <a:lnTo>
                  <a:pt x="0" y="0"/>
                </a:lnTo>
                <a:close/>
              </a:path>
            </a:pathLst>
          </a:custGeom>
          <a:blipFill>
            <a:blip r:embed="rId4"/>
            <a:stretch>
              <a:fillRect l="-141339" t="-79679" r="-24689" b="-80971"/>
            </a:stretch>
          </a:blipFill>
        </p:spPr>
      </p:sp>
      <p:sp>
        <p:nvSpPr>
          <p:cNvPr name="Freeform 4" id="4"/>
          <p:cNvSpPr/>
          <p:nvPr/>
        </p:nvSpPr>
        <p:spPr>
          <a:xfrm flipH="false" flipV="false" rot="-529564">
            <a:off x="8233464" y="9046427"/>
            <a:ext cx="474490" cy="423746"/>
          </a:xfrm>
          <a:custGeom>
            <a:avLst/>
            <a:gdLst/>
            <a:ahLst/>
            <a:cxnLst/>
            <a:rect r="r" b="b" t="t" l="l"/>
            <a:pathLst>
              <a:path h="423746" w="474490">
                <a:moveTo>
                  <a:pt x="0" y="0"/>
                </a:moveTo>
                <a:lnTo>
                  <a:pt x="474490" y="0"/>
                </a:lnTo>
                <a:lnTo>
                  <a:pt x="474490" y="423746"/>
                </a:lnTo>
                <a:lnTo>
                  <a:pt x="0" y="423746"/>
                </a:lnTo>
                <a:lnTo>
                  <a:pt x="0" y="0"/>
                </a:lnTo>
                <a:close/>
              </a:path>
            </a:pathLst>
          </a:custGeom>
          <a:blipFill>
            <a:blip r:embed="rId4"/>
            <a:stretch>
              <a:fillRect l="-141339" t="-79679" r="-24689" b="-80971"/>
            </a:stretch>
          </a:blipFill>
        </p:spPr>
      </p:sp>
      <p:sp>
        <p:nvSpPr>
          <p:cNvPr name="Freeform 5" id="5"/>
          <p:cNvSpPr/>
          <p:nvPr/>
        </p:nvSpPr>
        <p:spPr>
          <a:xfrm flipH="true" flipV="true" rot="844515">
            <a:off x="4583763" y="7298321"/>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4"/>
            <a:stretch>
              <a:fillRect l="-677507" t="-192267" r="-452731" b="0"/>
            </a:stretch>
          </a:blipFill>
        </p:spPr>
      </p:sp>
      <p:sp>
        <p:nvSpPr>
          <p:cNvPr name="Freeform 6" id="6"/>
          <p:cNvSpPr/>
          <p:nvPr/>
        </p:nvSpPr>
        <p:spPr>
          <a:xfrm flipH="true" flipV="true" rot="844515">
            <a:off x="13216291" y="4887066"/>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4"/>
            <a:stretch>
              <a:fillRect l="-677507" t="-192267" r="-452731" b="0"/>
            </a:stretch>
          </a:blipFill>
        </p:spPr>
      </p:sp>
      <p:sp>
        <p:nvSpPr>
          <p:cNvPr name="Freeform 7" id="7"/>
          <p:cNvSpPr/>
          <p:nvPr/>
        </p:nvSpPr>
        <p:spPr>
          <a:xfrm flipH="true" flipV="true" rot="844515">
            <a:off x="8358457" y="661605"/>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4"/>
            <a:stretch>
              <a:fillRect l="-677507" t="-192267" r="-452731" b="0"/>
            </a:stretch>
          </a:blipFill>
        </p:spPr>
      </p:sp>
      <p:sp>
        <p:nvSpPr>
          <p:cNvPr name="Freeform 8" id="8"/>
          <p:cNvSpPr/>
          <p:nvPr/>
        </p:nvSpPr>
        <p:spPr>
          <a:xfrm flipH="true" flipV="true" rot="-4555484">
            <a:off x="12578535" y="8945818"/>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4"/>
            <a:stretch>
              <a:fillRect l="-677507" t="-192267" r="-452731" b="0"/>
            </a:stretch>
          </a:blipFill>
        </p:spPr>
      </p:sp>
      <p:sp>
        <p:nvSpPr>
          <p:cNvPr name="Freeform 9" id="9"/>
          <p:cNvSpPr/>
          <p:nvPr/>
        </p:nvSpPr>
        <p:spPr>
          <a:xfrm flipH="true" flipV="false" rot="0">
            <a:off x="2789136" y="1671445"/>
            <a:ext cx="692510" cy="618450"/>
          </a:xfrm>
          <a:custGeom>
            <a:avLst/>
            <a:gdLst/>
            <a:ahLst/>
            <a:cxnLst/>
            <a:rect r="r" b="b" t="t" l="l"/>
            <a:pathLst>
              <a:path h="618450" w="692510">
                <a:moveTo>
                  <a:pt x="692510" y="0"/>
                </a:moveTo>
                <a:lnTo>
                  <a:pt x="0" y="0"/>
                </a:lnTo>
                <a:lnTo>
                  <a:pt x="0" y="618450"/>
                </a:lnTo>
                <a:lnTo>
                  <a:pt x="692510" y="618450"/>
                </a:lnTo>
                <a:lnTo>
                  <a:pt x="692510" y="0"/>
                </a:lnTo>
                <a:close/>
              </a:path>
            </a:pathLst>
          </a:custGeom>
          <a:blipFill>
            <a:blip r:embed="rId4"/>
            <a:stretch>
              <a:fillRect l="-141339" t="-79679" r="-24689" b="-80971"/>
            </a:stretch>
          </a:blipFill>
        </p:spPr>
      </p:sp>
      <p:sp>
        <p:nvSpPr>
          <p:cNvPr name="Freeform 10" id="10"/>
          <p:cNvSpPr/>
          <p:nvPr/>
        </p:nvSpPr>
        <p:spPr>
          <a:xfrm flipH="true" flipV="true" rot="-5988675">
            <a:off x="17350443" y="4052265"/>
            <a:ext cx="722220" cy="793036"/>
          </a:xfrm>
          <a:custGeom>
            <a:avLst/>
            <a:gdLst/>
            <a:ahLst/>
            <a:cxnLst/>
            <a:rect r="r" b="b" t="t" l="l"/>
            <a:pathLst>
              <a:path h="793036" w="722220">
                <a:moveTo>
                  <a:pt x="722220" y="793036"/>
                </a:moveTo>
                <a:lnTo>
                  <a:pt x="0" y="793036"/>
                </a:lnTo>
                <a:lnTo>
                  <a:pt x="0" y="0"/>
                </a:lnTo>
                <a:lnTo>
                  <a:pt x="722220" y="0"/>
                </a:lnTo>
                <a:lnTo>
                  <a:pt x="722220" y="793036"/>
                </a:lnTo>
                <a:close/>
              </a:path>
            </a:pathLst>
          </a:custGeom>
          <a:blipFill>
            <a:blip r:embed="rId4"/>
            <a:stretch>
              <a:fillRect l="-201985" t="-192267" r="-64785" b="0"/>
            </a:stretch>
          </a:blipFill>
        </p:spPr>
      </p:sp>
      <p:sp>
        <p:nvSpPr>
          <p:cNvPr name="Freeform 11" id="11"/>
          <p:cNvSpPr/>
          <p:nvPr/>
        </p:nvSpPr>
        <p:spPr>
          <a:xfrm flipH="false" flipV="false" rot="0">
            <a:off x="14684947" y="7446666"/>
            <a:ext cx="4466540" cy="4114800"/>
          </a:xfrm>
          <a:custGeom>
            <a:avLst/>
            <a:gdLst/>
            <a:ahLst/>
            <a:cxnLst/>
            <a:rect r="r" b="b" t="t" l="l"/>
            <a:pathLst>
              <a:path h="4114800" w="4466540">
                <a:moveTo>
                  <a:pt x="0" y="0"/>
                </a:moveTo>
                <a:lnTo>
                  <a:pt x="4466540" y="0"/>
                </a:lnTo>
                <a:lnTo>
                  <a:pt x="4466540" y="4114800"/>
                </a:lnTo>
                <a:lnTo>
                  <a:pt x="0" y="4114800"/>
                </a:lnTo>
                <a:lnTo>
                  <a:pt x="0" y="0"/>
                </a:lnTo>
                <a:close/>
              </a:path>
            </a:pathLst>
          </a:custGeom>
          <a:blipFill>
            <a:blip r:embed="rId5"/>
            <a:stretch>
              <a:fillRect l="0" t="0" r="0" b="0"/>
            </a:stretch>
          </a:blipFill>
        </p:spPr>
      </p:sp>
      <p:sp>
        <p:nvSpPr>
          <p:cNvPr name="Freeform 12" id="12"/>
          <p:cNvSpPr/>
          <p:nvPr/>
        </p:nvSpPr>
        <p:spPr>
          <a:xfrm flipH="false" flipV="false" rot="-6737976">
            <a:off x="-922735" y="7579214"/>
            <a:ext cx="4379120" cy="3849704"/>
          </a:xfrm>
          <a:custGeom>
            <a:avLst/>
            <a:gdLst/>
            <a:ahLst/>
            <a:cxnLst/>
            <a:rect r="r" b="b" t="t" l="l"/>
            <a:pathLst>
              <a:path h="3849704" w="4379120">
                <a:moveTo>
                  <a:pt x="0" y="0"/>
                </a:moveTo>
                <a:lnTo>
                  <a:pt x="4379120" y="0"/>
                </a:lnTo>
                <a:lnTo>
                  <a:pt x="4379120" y="3849704"/>
                </a:lnTo>
                <a:lnTo>
                  <a:pt x="0" y="3849704"/>
                </a:lnTo>
                <a:lnTo>
                  <a:pt x="0" y="0"/>
                </a:lnTo>
                <a:close/>
              </a:path>
            </a:pathLst>
          </a:custGeom>
          <a:blipFill>
            <a:blip r:embed="rId6"/>
            <a:stretch>
              <a:fillRect l="0" t="0" r="0" b="0"/>
            </a:stretch>
          </a:blipFill>
        </p:spPr>
      </p:sp>
      <p:sp>
        <p:nvSpPr>
          <p:cNvPr name="TextBox 13" id="13"/>
          <p:cNvSpPr txBox="true"/>
          <p:nvPr/>
        </p:nvSpPr>
        <p:spPr>
          <a:xfrm rot="0">
            <a:off x="3133407" y="2270845"/>
            <a:ext cx="12021187" cy="1708151"/>
          </a:xfrm>
          <a:prstGeom prst="rect">
            <a:avLst/>
          </a:prstGeom>
        </p:spPr>
        <p:txBody>
          <a:bodyPr anchor="t" rtlCol="false" tIns="0" lIns="0" bIns="0" rIns="0">
            <a:spAutoFit/>
          </a:bodyPr>
          <a:lstStyle/>
          <a:p>
            <a:pPr algn="ctr">
              <a:lnSpc>
                <a:spcPts val="13999"/>
              </a:lnSpc>
            </a:pPr>
            <a:r>
              <a:rPr lang="en-US" sz="9999">
                <a:solidFill>
                  <a:srgbClr val="F1F9FD"/>
                </a:solidFill>
                <a:latin typeface="More Sugar"/>
                <a:ea typeface="More Sugar"/>
                <a:cs typeface="More Sugar"/>
                <a:sym typeface="More Sugar"/>
              </a:rPr>
              <a:t>References</a:t>
            </a:r>
          </a:p>
        </p:txBody>
      </p:sp>
      <p:sp>
        <p:nvSpPr>
          <p:cNvPr name="TextBox 14" id="14"/>
          <p:cNvSpPr txBox="true"/>
          <p:nvPr/>
        </p:nvSpPr>
        <p:spPr>
          <a:xfrm rot="0">
            <a:off x="4043464" y="4412078"/>
            <a:ext cx="10201072" cy="3536950"/>
          </a:xfrm>
          <a:prstGeom prst="rect">
            <a:avLst/>
          </a:prstGeom>
        </p:spPr>
        <p:txBody>
          <a:bodyPr anchor="t" rtlCol="false" tIns="0" lIns="0" bIns="0" rIns="0">
            <a:spAutoFit/>
          </a:bodyPr>
          <a:lstStyle/>
          <a:p>
            <a:pPr algn="ctr">
              <a:lnSpc>
                <a:spcPts val="5599"/>
              </a:lnSpc>
            </a:pPr>
            <a:r>
              <a:rPr lang="en-US" sz="3999">
                <a:solidFill>
                  <a:srgbClr val="F1F9FD"/>
                </a:solidFill>
                <a:latin typeface="More Sugar Thin"/>
                <a:ea typeface="More Sugar Thin"/>
                <a:cs typeface="More Sugar Thin"/>
                <a:sym typeface="More Sugar Thin"/>
              </a:rPr>
              <a:t>Images and Content were gathered from</a:t>
            </a:r>
          </a:p>
          <a:p>
            <a:pPr algn="ctr">
              <a:lnSpc>
                <a:spcPts val="5599"/>
              </a:lnSpc>
            </a:pPr>
          </a:p>
          <a:p>
            <a:pPr algn="ctr">
              <a:lnSpc>
                <a:spcPts val="5599"/>
              </a:lnSpc>
            </a:pPr>
          </a:p>
          <a:p>
            <a:pPr algn="ctr" marL="863596" indent="-431798" lvl="1">
              <a:lnSpc>
                <a:spcPts val="5599"/>
              </a:lnSpc>
              <a:buFont typeface="Arial"/>
              <a:buChar char="•"/>
            </a:pPr>
            <a:r>
              <a:rPr lang="en-US" sz="3999">
                <a:solidFill>
                  <a:srgbClr val="F1F9FD"/>
                </a:solidFill>
                <a:latin typeface="More Sugar Thin"/>
                <a:ea typeface="More Sugar Thin"/>
                <a:cs typeface="More Sugar Thin"/>
                <a:sym typeface="More Sugar Thin"/>
              </a:rPr>
              <a:t>Canadian Space Agency (CSA)</a:t>
            </a:r>
          </a:p>
          <a:p>
            <a:pPr algn="ctr">
              <a:lnSpc>
                <a:spcPts val="5599"/>
              </a:lnSpc>
            </a:pPr>
          </a:p>
        </p:txBody>
      </p:sp>
      <p:sp>
        <p:nvSpPr>
          <p:cNvPr name="Freeform 15" id="15"/>
          <p:cNvSpPr/>
          <p:nvPr/>
        </p:nvSpPr>
        <p:spPr>
          <a:xfrm flipH="false" flipV="false" rot="0">
            <a:off x="652621" y="1653327"/>
            <a:ext cx="2136515" cy="2911775"/>
          </a:xfrm>
          <a:custGeom>
            <a:avLst/>
            <a:gdLst/>
            <a:ahLst/>
            <a:cxnLst/>
            <a:rect r="r" b="b" t="t" l="l"/>
            <a:pathLst>
              <a:path h="2911775" w="2136515">
                <a:moveTo>
                  <a:pt x="0" y="0"/>
                </a:moveTo>
                <a:lnTo>
                  <a:pt x="2136515" y="0"/>
                </a:lnTo>
                <a:lnTo>
                  <a:pt x="2136515" y="2911774"/>
                </a:lnTo>
                <a:lnTo>
                  <a:pt x="0" y="2911774"/>
                </a:lnTo>
                <a:lnTo>
                  <a:pt x="0" y="0"/>
                </a:lnTo>
                <a:close/>
              </a:path>
            </a:pathLst>
          </a:custGeom>
          <a:blipFill>
            <a:blip r:embed="rId7"/>
            <a:stretch>
              <a:fillRect l="0" t="0" r="0" b="0"/>
            </a:stretch>
          </a:blipFill>
        </p:spPr>
      </p:sp>
      <p:sp>
        <p:nvSpPr>
          <p:cNvPr name="Freeform 16" id="16"/>
          <p:cNvSpPr/>
          <p:nvPr/>
        </p:nvSpPr>
        <p:spPr>
          <a:xfrm flipH="false" flipV="false" rot="1053374">
            <a:off x="14548029" y="1925432"/>
            <a:ext cx="2844618" cy="2677496"/>
          </a:xfrm>
          <a:custGeom>
            <a:avLst/>
            <a:gdLst/>
            <a:ahLst/>
            <a:cxnLst/>
            <a:rect r="r" b="b" t="t" l="l"/>
            <a:pathLst>
              <a:path h="2677496" w="2844618">
                <a:moveTo>
                  <a:pt x="0" y="0"/>
                </a:moveTo>
                <a:lnTo>
                  <a:pt x="2844618" y="0"/>
                </a:lnTo>
                <a:lnTo>
                  <a:pt x="2844618" y="2677496"/>
                </a:lnTo>
                <a:lnTo>
                  <a:pt x="0" y="2677496"/>
                </a:lnTo>
                <a:lnTo>
                  <a:pt x="0" y="0"/>
                </a:lnTo>
                <a:close/>
              </a:path>
            </a:pathLst>
          </a:custGeom>
          <a:blipFill>
            <a:blip r:embed="rId8"/>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E172D"/>
        </a:solidFill>
      </p:bgPr>
    </p:bg>
    <p:spTree>
      <p:nvGrpSpPr>
        <p:cNvPr id="1" name=""/>
        <p:cNvGrpSpPr/>
        <p:nvPr/>
      </p:nvGrpSpPr>
      <p:grpSpPr>
        <a:xfrm>
          <a:off x="0" y="0"/>
          <a:ext cx="0" cy="0"/>
          <a:chOff x="0" y="0"/>
          <a:chExt cx="0" cy="0"/>
        </a:xfrm>
      </p:grpSpPr>
      <p:sp>
        <p:nvSpPr>
          <p:cNvPr name="Freeform 2" id="2"/>
          <p:cNvSpPr/>
          <p:nvPr/>
        </p:nvSpPr>
        <p:spPr>
          <a:xfrm flipH="false" flipV="false" rot="1755409">
            <a:off x="3276022" y="4438272"/>
            <a:ext cx="436942" cy="430934"/>
          </a:xfrm>
          <a:custGeom>
            <a:avLst/>
            <a:gdLst/>
            <a:ahLst/>
            <a:cxnLst/>
            <a:rect r="r" b="b" t="t" l="l"/>
            <a:pathLst>
              <a:path h="430934" w="436942">
                <a:moveTo>
                  <a:pt x="0" y="0"/>
                </a:moveTo>
                <a:lnTo>
                  <a:pt x="436942" y="0"/>
                </a:lnTo>
                <a:lnTo>
                  <a:pt x="436942" y="430934"/>
                </a:lnTo>
                <a:lnTo>
                  <a:pt x="0" y="430934"/>
                </a:lnTo>
                <a:lnTo>
                  <a:pt x="0" y="0"/>
                </a:lnTo>
                <a:close/>
              </a:path>
            </a:pathLst>
          </a:custGeom>
          <a:blipFill>
            <a:blip r:embed="rId2"/>
            <a:stretch>
              <a:fillRect l="0" t="0" r="0" b="0"/>
            </a:stretch>
          </a:blipFill>
        </p:spPr>
      </p:sp>
      <p:sp>
        <p:nvSpPr>
          <p:cNvPr name="Freeform 3" id="3"/>
          <p:cNvSpPr/>
          <p:nvPr/>
        </p:nvSpPr>
        <p:spPr>
          <a:xfrm flipH="false" flipV="false" rot="-986616">
            <a:off x="8522766" y="8774336"/>
            <a:ext cx="436942" cy="430934"/>
          </a:xfrm>
          <a:custGeom>
            <a:avLst/>
            <a:gdLst/>
            <a:ahLst/>
            <a:cxnLst/>
            <a:rect r="r" b="b" t="t" l="l"/>
            <a:pathLst>
              <a:path h="430934" w="436942">
                <a:moveTo>
                  <a:pt x="0" y="0"/>
                </a:moveTo>
                <a:lnTo>
                  <a:pt x="436942" y="0"/>
                </a:lnTo>
                <a:lnTo>
                  <a:pt x="436942" y="430934"/>
                </a:lnTo>
                <a:lnTo>
                  <a:pt x="0" y="430934"/>
                </a:lnTo>
                <a:lnTo>
                  <a:pt x="0" y="0"/>
                </a:lnTo>
                <a:close/>
              </a:path>
            </a:pathLst>
          </a:custGeom>
          <a:blipFill>
            <a:blip r:embed="rId2"/>
            <a:stretch>
              <a:fillRect l="0" t="0" r="0" b="0"/>
            </a:stretch>
          </a:blipFill>
        </p:spPr>
      </p:sp>
      <p:sp>
        <p:nvSpPr>
          <p:cNvPr name="Freeform 4" id="4"/>
          <p:cNvSpPr/>
          <p:nvPr/>
        </p:nvSpPr>
        <p:spPr>
          <a:xfrm flipH="true" flipV="true" rot="844515">
            <a:off x="4075137" y="9471544"/>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3"/>
            <a:stretch>
              <a:fillRect l="-677507" t="-192267" r="-452731" b="0"/>
            </a:stretch>
          </a:blipFill>
        </p:spPr>
      </p:sp>
      <p:sp>
        <p:nvSpPr>
          <p:cNvPr name="Freeform 5" id="5"/>
          <p:cNvSpPr/>
          <p:nvPr/>
        </p:nvSpPr>
        <p:spPr>
          <a:xfrm flipH="false" flipV="false" rot="0">
            <a:off x="5616887" y="2196573"/>
            <a:ext cx="7054225" cy="6361629"/>
          </a:xfrm>
          <a:custGeom>
            <a:avLst/>
            <a:gdLst/>
            <a:ahLst/>
            <a:cxnLst/>
            <a:rect r="r" b="b" t="t" l="l"/>
            <a:pathLst>
              <a:path h="6361629" w="7054225">
                <a:moveTo>
                  <a:pt x="0" y="0"/>
                </a:moveTo>
                <a:lnTo>
                  <a:pt x="7054226" y="0"/>
                </a:lnTo>
                <a:lnTo>
                  <a:pt x="7054226" y="6361629"/>
                </a:lnTo>
                <a:lnTo>
                  <a:pt x="0" y="636162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true" rot="844515">
            <a:off x="1048105" y="4535620"/>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3"/>
            <a:stretch>
              <a:fillRect l="-677507" t="-192267" r="-452731" b="0"/>
            </a:stretch>
          </a:blipFill>
        </p:spPr>
      </p:sp>
      <p:sp>
        <p:nvSpPr>
          <p:cNvPr name="Freeform 7" id="7"/>
          <p:cNvSpPr/>
          <p:nvPr/>
        </p:nvSpPr>
        <p:spPr>
          <a:xfrm flipH="true" flipV="true" rot="844515">
            <a:off x="8358457" y="661605"/>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3"/>
            <a:stretch>
              <a:fillRect l="-677507" t="-192267" r="-452731" b="0"/>
            </a:stretch>
          </a:blipFill>
        </p:spPr>
      </p:sp>
      <p:sp>
        <p:nvSpPr>
          <p:cNvPr name="Freeform 8" id="8"/>
          <p:cNvSpPr/>
          <p:nvPr/>
        </p:nvSpPr>
        <p:spPr>
          <a:xfrm flipH="true" flipV="true" rot="-4555484">
            <a:off x="13483040" y="1474073"/>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3"/>
            <a:stretch>
              <a:fillRect l="-677507" t="-192267" r="-452731" b="0"/>
            </a:stretch>
          </a:blipFill>
        </p:spPr>
      </p:sp>
      <p:sp>
        <p:nvSpPr>
          <p:cNvPr name="Freeform 9" id="9"/>
          <p:cNvSpPr/>
          <p:nvPr/>
        </p:nvSpPr>
        <p:spPr>
          <a:xfrm flipH="true" flipV="true" rot="3708940">
            <a:off x="-361110" y="-34194"/>
            <a:ext cx="722220" cy="793036"/>
          </a:xfrm>
          <a:custGeom>
            <a:avLst/>
            <a:gdLst/>
            <a:ahLst/>
            <a:cxnLst/>
            <a:rect r="r" b="b" t="t" l="l"/>
            <a:pathLst>
              <a:path h="793036" w="722220">
                <a:moveTo>
                  <a:pt x="722220" y="793036"/>
                </a:moveTo>
                <a:lnTo>
                  <a:pt x="0" y="793036"/>
                </a:lnTo>
                <a:lnTo>
                  <a:pt x="0" y="0"/>
                </a:lnTo>
                <a:lnTo>
                  <a:pt x="722220" y="0"/>
                </a:lnTo>
                <a:lnTo>
                  <a:pt x="722220" y="793036"/>
                </a:lnTo>
                <a:close/>
              </a:path>
            </a:pathLst>
          </a:custGeom>
          <a:blipFill>
            <a:blip r:embed="rId3"/>
            <a:stretch>
              <a:fillRect l="-201985" t="-192267" r="-64785" b="0"/>
            </a:stretch>
          </a:blipFill>
        </p:spPr>
      </p:sp>
      <p:sp>
        <p:nvSpPr>
          <p:cNvPr name="Freeform 10" id="10"/>
          <p:cNvSpPr/>
          <p:nvPr/>
        </p:nvSpPr>
        <p:spPr>
          <a:xfrm flipH="true" flipV="true" rot="844515">
            <a:off x="16155513" y="7961362"/>
            <a:ext cx="159181" cy="586285"/>
          </a:xfrm>
          <a:custGeom>
            <a:avLst/>
            <a:gdLst/>
            <a:ahLst/>
            <a:cxnLst/>
            <a:rect r="r" b="b" t="t" l="l"/>
            <a:pathLst>
              <a:path h="586285" w="159181">
                <a:moveTo>
                  <a:pt x="159181" y="586285"/>
                </a:moveTo>
                <a:lnTo>
                  <a:pt x="0" y="586285"/>
                </a:lnTo>
                <a:lnTo>
                  <a:pt x="0" y="0"/>
                </a:lnTo>
                <a:lnTo>
                  <a:pt x="159181" y="0"/>
                </a:lnTo>
                <a:lnTo>
                  <a:pt x="159181" y="586285"/>
                </a:lnTo>
                <a:close/>
              </a:path>
            </a:pathLst>
          </a:custGeom>
          <a:blipFill>
            <a:blip r:embed="rId3"/>
            <a:stretch>
              <a:fillRect l="-677507" t="-192267" r="-452731" b="0"/>
            </a:stretch>
          </a:blipFill>
        </p:spPr>
      </p:sp>
      <p:sp>
        <p:nvSpPr>
          <p:cNvPr name="Freeform 11" id="11"/>
          <p:cNvSpPr/>
          <p:nvPr/>
        </p:nvSpPr>
        <p:spPr>
          <a:xfrm flipH="false" flipV="false" rot="0">
            <a:off x="596710" y="6474586"/>
            <a:ext cx="3706955" cy="3410399"/>
          </a:xfrm>
          <a:custGeom>
            <a:avLst/>
            <a:gdLst/>
            <a:ahLst/>
            <a:cxnLst/>
            <a:rect r="r" b="b" t="t" l="l"/>
            <a:pathLst>
              <a:path h="3410399" w="3706955">
                <a:moveTo>
                  <a:pt x="0" y="0"/>
                </a:moveTo>
                <a:lnTo>
                  <a:pt x="3706955" y="0"/>
                </a:lnTo>
                <a:lnTo>
                  <a:pt x="3706955" y="3410399"/>
                </a:lnTo>
                <a:lnTo>
                  <a:pt x="0" y="3410399"/>
                </a:lnTo>
                <a:lnTo>
                  <a:pt x="0" y="0"/>
                </a:lnTo>
                <a:close/>
              </a:path>
            </a:pathLst>
          </a:custGeom>
          <a:blipFill>
            <a:blip r:embed="rId6"/>
            <a:stretch>
              <a:fillRect l="0" t="0" r="0" b="0"/>
            </a:stretch>
          </a:blipFill>
        </p:spPr>
      </p:sp>
      <p:sp>
        <p:nvSpPr>
          <p:cNvPr name="Freeform 12" id="12"/>
          <p:cNvSpPr/>
          <p:nvPr/>
        </p:nvSpPr>
        <p:spPr>
          <a:xfrm flipH="false" flipV="false" rot="0">
            <a:off x="14143505" y="867897"/>
            <a:ext cx="3445974" cy="3543418"/>
          </a:xfrm>
          <a:custGeom>
            <a:avLst/>
            <a:gdLst/>
            <a:ahLst/>
            <a:cxnLst/>
            <a:rect r="r" b="b" t="t" l="l"/>
            <a:pathLst>
              <a:path h="3543418" w="3445974">
                <a:moveTo>
                  <a:pt x="0" y="0"/>
                </a:moveTo>
                <a:lnTo>
                  <a:pt x="3445974" y="0"/>
                </a:lnTo>
                <a:lnTo>
                  <a:pt x="3445974" y="3543418"/>
                </a:lnTo>
                <a:lnTo>
                  <a:pt x="0" y="3543418"/>
                </a:lnTo>
                <a:lnTo>
                  <a:pt x="0" y="0"/>
                </a:lnTo>
                <a:close/>
              </a:path>
            </a:pathLst>
          </a:custGeom>
          <a:blipFill>
            <a:blip r:embed="rId7"/>
            <a:stretch>
              <a:fillRect l="0" t="0" r="0" b="0"/>
            </a:stretch>
          </a:blipFill>
        </p:spPr>
      </p:sp>
      <p:sp>
        <p:nvSpPr>
          <p:cNvPr name="Freeform 13" id="13"/>
          <p:cNvSpPr/>
          <p:nvPr/>
        </p:nvSpPr>
        <p:spPr>
          <a:xfrm flipH="false" flipV="false" rot="0">
            <a:off x="596710" y="867897"/>
            <a:ext cx="3256261" cy="2039233"/>
          </a:xfrm>
          <a:custGeom>
            <a:avLst/>
            <a:gdLst/>
            <a:ahLst/>
            <a:cxnLst/>
            <a:rect r="r" b="b" t="t" l="l"/>
            <a:pathLst>
              <a:path h="2039233" w="3256261">
                <a:moveTo>
                  <a:pt x="0" y="0"/>
                </a:moveTo>
                <a:lnTo>
                  <a:pt x="3256260" y="0"/>
                </a:lnTo>
                <a:lnTo>
                  <a:pt x="3256260" y="2039233"/>
                </a:lnTo>
                <a:lnTo>
                  <a:pt x="0" y="2039233"/>
                </a:lnTo>
                <a:lnTo>
                  <a:pt x="0" y="0"/>
                </a:lnTo>
                <a:close/>
              </a:path>
            </a:pathLst>
          </a:custGeom>
          <a:blipFill>
            <a:blip r:embed="rId8"/>
            <a:stretch>
              <a:fillRect l="0" t="0" r="0" b="0"/>
            </a:stretch>
          </a:blipFill>
        </p:spPr>
      </p:sp>
      <p:sp>
        <p:nvSpPr>
          <p:cNvPr name="Freeform 14" id="14"/>
          <p:cNvSpPr/>
          <p:nvPr/>
        </p:nvSpPr>
        <p:spPr>
          <a:xfrm flipH="false" flipV="false" rot="-2024695">
            <a:off x="12783768" y="6882565"/>
            <a:ext cx="5280817" cy="3293910"/>
          </a:xfrm>
          <a:custGeom>
            <a:avLst/>
            <a:gdLst/>
            <a:ahLst/>
            <a:cxnLst/>
            <a:rect r="r" b="b" t="t" l="l"/>
            <a:pathLst>
              <a:path h="3293910" w="5280817">
                <a:moveTo>
                  <a:pt x="0" y="0"/>
                </a:moveTo>
                <a:lnTo>
                  <a:pt x="5280817" y="0"/>
                </a:lnTo>
                <a:lnTo>
                  <a:pt x="5280817" y="3293910"/>
                </a:lnTo>
                <a:lnTo>
                  <a:pt x="0" y="3293910"/>
                </a:lnTo>
                <a:lnTo>
                  <a:pt x="0" y="0"/>
                </a:lnTo>
                <a:close/>
              </a:path>
            </a:pathLst>
          </a:custGeom>
          <a:blipFill>
            <a:blip r:embed="rId9"/>
            <a:stretch>
              <a:fillRect l="0" t="0" r="0" b="0"/>
            </a:stretch>
          </a:blipFill>
        </p:spPr>
      </p:sp>
      <p:sp>
        <p:nvSpPr>
          <p:cNvPr name="Freeform 15" id="15"/>
          <p:cNvSpPr/>
          <p:nvPr/>
        </p:nvSpPr>
        <p:spPr>
          <a:xfrm flipH="false" flipV="false" rot="424766">
            <a:off x="15602563" y="5420145"/>
            <a:ext cx="738940" cy="728780"/>
          </a:xfrm>
          <a:custGeom>
            <a:avLst/>
            <a:gdLst/>
            <a:ahLst/>
            <a:cxnLst/>
            <a:rect r="r" b="b" t="t" l="l"/>
            <a:pathLst>
              <a:path h="728780" w="738940">
                <a:moveTo>
                  <a:pt x="0" y="0"/>
                </a:moveTo>
                <a:lnTo>
                  <a:pt x="738940" y="0"/>
                </a:lnTo>
                <a:lnTo>
                  <a:pt x="738940" y="728780"/>
                </a:lnTo>
                <a:lnTo>
                  <a:pt x="0" y="728780"/>
                </a:lnTo>
                <a:lnTo>
                  <a:pt x="0" y="0"/>
                </a:lnTo>
                <a:close/>
              </a:path>
            </a:pathLst>
          </a:custGeom>
          <a:blipFill>
            <a:blip r:embed="rId2"/>
            <a:stretch>
              <a:fillRect l="0" t="0" r="0" b="0"/>
            </a:stretch>
          </a:blipFill>
        </p:spPr>
      </p:sp>
      <p:sp>
        <p:nvSpPr>
          <p:cNvPr name="Freeform 16" id="16"/>
          <p:cNvSpPr/>
          <p:nvPr/>
        </p:nvSpPr>
        <p:spPr>
          <a:xfrm flipH="false" flipV="false" rot="-965895">
            <a:off x="5294995" y="1153178"/>
            <a:ext cx="643785" cy="567335"/>
          </a:xfrm>
          <a:custGeom>
            <a:avLst/>
            <a:gdLst/>
            <a:ahLst/>
            <a:cxnLst/>
            <a:rect r="r" b="b" t="t" l="l"/>
            <a:pathLst>
              <a:path h="567335" w="643785">
                <a:moveTo>
                  <a:pt x="0" y="0"/>
                </a:moveTo>
                <a:lnTo>
                  <a:pt x="643785" y="0"/>
                </a:lnTo>
                <a:lnTo>
                  <a:pt x="643785" y="567336"/>
                </a:lnTo>
                <a:lnTo>
                  <a:pt x="0" y="567336"/>
                </a:lnTo>
                <a:lnTo>
                  <a:pt x="0" y="0"/>
                </a:lnTo>
                <a:close/>
              </a:path>
            </a:pathLst>
          </a:custGeom>
          <a:blipFill>
            <a:blip r:embed="rId10"/>
            <a:stretch>
              <a:fillRect l="0" t="0" r="0" b="0"/>
            </a:stretch>
          </a:blipFill>
        </p:spPr>
      </p:sp>
      <p:sp>
        <p:nvSpPr>
          <p:cNvPr name="Freeform 17" id="17"/>
          <p:cNvSpPr/>
          <p:nvPr/>
        </p:nvSpPr>
        <p:spPr>
          <a:xfrm flipH="true" flipV="true" rot="-4555484">
            <a:off x="17905554" y="4730060"/>
            <a:ext cx="224505" cy="826881"/>
          </a:xfrm>
          <a:custGeom>
            <a:avLst/>
            <a:gdLst/>
            <a:ahLst/>
            <a:cxnLst/>
            <a:rect r="r" b="b" t="t" l="l"/>
            <a:pathLst>
              <a:path h="826881" w="224505">
                <a:moveTo>
                  <a:pt x="224505" y="826880"/>
                </a:moveTo>
                <a:lnTo>
                  <a:pt x="0" y="826880"/>
                </a:lnTo>
                <a:lnTo>
                  <a:pt x="0" y="0"/>
                </a:lnTo>
                <a:lnTo>
                  <a:pt x="224505" y="0"/>
                </a:lnTo>
                <a:lnTo>
                  <a:pt x="224505" y="826880"/>
                </a:lnTo>
                <a:close/>
              </a:path>
            </a:pathLst>
          </a:custGeom>
          <a:blipFill>
            <a:blip r:embed="rId3"/>
            <a:stretch>
              <a:fillRect l="-677507" t="-192267" r="-452731"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E172D"/>
        </a:solidFill>
      </p:bgPr>
    </p:bg>
    <p:spTree>
      <p:nvGrpSpPr>
        <p:cNvPr id="1" name=""/>
        <p:cNvGrpSpPr/>
        <p:nvPr/>
      </p:nvGrpSpPr>
      <p:grpSpPr>
        <a:xfrm>
          <a:off x="0" y="0"/>
          <a:ext cx="0" cy="0"/>
          <a:chOff x="0" y="0"/>
          <a:chExt cx="0" cy="0"/>
        </a:xfrm>
      </p:grpSpPr>
      <p:sp>
        <p:nvSpPr>
          <p:cNvPr name="Freeform 2" id="2"/>
          <p:cNvSpPr/>
          <p:nvPr/>
        </p:nvSpPr>
        <p:spPr>
          <a:xfrm flipH="false" flipV="false" rot="-240013">
            <a:off x="-1794760" y="-271186"/>
            <a:ext cx="21877520" cy="10829372"/>
          </a:xfrm>
          <a:custGeom>
            <a:avLst/>
            <a:gdLst/>
            <a:ahLst/>
            <a:cxnLst/>
            <a:rect r="r" b="b" t="t" l="l"/>
            <a:pathLst>
              <a:path h="10829372" w="21877520">
                <a:moveTo>
                  <a:pt x="0" y="0"/>
                </a:moveTo>
                <a:lnTo>
                  <a:pt x="21877520" y="0"/>
                </a:lnTo>
                <a:lnTo>
                  <a:pt x="21877520" y="10829372"/>
                </a:lnTo>
                <a:lnTo>
                  <a:pt x="0" y="10829372"/>
                </a:lnTo>
                <a:lnTo>
                  <a:pt x="0" y="0"/>
                </a:lnTo>
                <a:close/>
              </a:path>
            </a:pathLst>
          </a:custGeom>
          <a:blipFill>
            <a:blip r:embed="rId2">
              <a:alphaModFix amt="15000"/>
            </a:blip>
            <a:stretch>
              <a:fillRect l="0" t="0" r="0" b="0"/>
            </a:stretch>
          </a:blipFill>
        </p:spPr>
      </p:sp>
      <p:sp>
        <p:nvSpPr>
          <p:cNvPr name="TextBox 3" id="3"/>
          <p:cNvSpPr txBox="true"/>
          <p:nvPr/>
        </p:nvSpPr>
        <p:spPr>
          <a:xfrm rot="0">
            <a:off x="3133407" y="1312873"/>
            <a:ext cx="12021187" cy="1708151"/>
          </a:xfrm>
          <a:prstGeom prst="rect">
            <a:avLst/>
          </a:prstGeom>
        </p:spPr>
        <p:txBody>
          <a:bodyPr anchor="t" rtlCol="false" tIns="0" lIns="0" bIns="0" rIns="0">
            <a:spAutoFit/>
          </a:bodyPr>
          <a:lstStyle/>
          <a:p>
            <a:pPr algn="ctr">
              <a:lnSpc>
                <a:spcPts val="13999"/>
              </a:lnSpc>
            </a:pPr>
            <a:r>
              <a:rPr lang="en-US" sz="9999">
                <a:solidFill>
                  <a:srgbClr val="F1F9FD"/>
                </a:solidFill>
                <a:latin typeface="More Sugar"/>
                <a:ea typeface="More Sugar"/>
                <a:cs typeface="More Sugar"/>
                <a:sym typeface="More Sugar"/>
              </a:rPr>
              <a:t>Meet Our Team</a:t>
            </a:r>
          </a:p>
        </p:txBody>
      </p:sp>
      <p:sp>
        <p:nvSpPr>
          <p:cNvPr name="Freeform 4" id="4"/>
          <p:cNvSpPr/>
          <p:nvPr/>
        </p:nvSpPr>
        <p:spPr>
          <a:xfrm flipH="false" flipV="false" rot="0">
            <a:off x="14210456" y="1441454"/>
            <a:ext cx="474490" cy="423746"/>
          </a:xfrm>
          <a:custGeom>
            <a:avLst/>
            <a:gdLst/>
            <a:ahLst/>
            <a:cxnLst/>
            <a:rect r="r" b="b" t="t" l="l"/>
            <a:pathLst>
              <a:path h="423746" w="474490">
                <a:moveTo>
                  <a:pt x="0" y="0"/>
                </a:moveTo>
                <a:lnTo>
                  <a:pt x="474491" y="0"/>
                </a:lnTo>
                <a:lnTo>
                  <a:pt x="474491" y="423746"/>
                </a:lnTo>
                <a:lnTo>
                  <a:pt x="0" y="423746"/>
                </a:lnTo>
                <a:lnTo>
                  <a:pt x="0" y="0"/>
                </a:lnTo>
                <a:close/>
              </a:path>
            </a:pathLst>
          </a:custGeom>
          <a:blipFill>
            <a:blip r:embed="rId3"/>
            <a:stretch>
              <a:fillRect l="-141339" t="-79679" r="-24689" b="-80971"/>
            </a:stretch>
          </a:blipFill>
        </p:spPr>
      </p:sp>
      <p:grpSp>
        <p:nvGrpSpPr>
          <p:cNvPr name="Group 5" id="5"/>
          <p:cNvGrpSpPr/>
          <p:nvPr/>
        </p:nvGrpSpPr>
        <p:grpSpPr>
          <a:xfrm rot="0">
            <a:off x="5497803" y="3794860"/>
            <a:ext cx="8320030" cy="4821479"/>
            <a:chOff x="0" y="0"/>
            <a:chExt cx="11093373" cy="6428639"/>
          </a:xfrm>
        </p:grpSpPr>
        <p:grpSp>
          <p:nvGrpSpPr>
            <p:cNvPr name="Group 6" id="6"/>
            <p:cNvGrpSpPr>
              <a:grpSpLocks noChangeAspect="true"/>
            </p:cNvGrpSpPr>
            <p:nvPr/>
          </p:nvGrpSpPr>
          <p:grpSpPr>
            <a:xfrm rot="0">
              <a:off x="374204" y="19876"/>
              <a:ext cx="4352905" cy="4352888"/>
              <a:chOff x="0" y="0"/>
              <a:chExt cx="6350000" cy="6349975"/>
            </a:xfrm>
          </p:grpSpPr>
          <p:sp>
            <p:nvSpPr>
              <p:cNvPr name="Freeform 7" id="7"/>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0" t="-955" r="0" b="-955"/>
                </a:stretch>
              </a:blipFill>
            </p:spPr>
          </p:sp>
        </p:grpSp>
        <p:sp>
          <p:nvSpPr>
            <p:cNvPr name="TextBox 8" id="8"/>
            <p:cNvSpPr txBox="true"/>
            <p:nvPr/>
          </p:nvSpPr>
          <p:spPr>
            <a:xfrm rot="0">
              <a:off x="0" y="5057039"/>
              <a:ext cx="5133929" cy="1358902"/>
            </a:xfrm>
            <a:prstGeom prst="rect">
              <a:avLst/>
            </a:prstGeom>
          </p:spPr>
          <p:txBody>
            <a:bodyPr anchor="t" rtlCol="false" tIns="0" lIns="0" bIns="0" rIns="0">
              <a:spAutoFit/>
            </a:bodyPr>
            <a:lstStyle/>
            <a:p>
              <a:pPr algn="ctr">
                <a:lnSpc>
                  <a:spcPts val="8399"/>
                </a:lnSpc>
              </a:pPr>
              <a:r>
                <a:rPr lang="en-US" sz="5999">
                  <a:solidFill>
                    <a:srgbClr val="F1F9FD"/>
                  </a:solidFill>
                  <a:latin typeface="More Sugar Thin"/>
                  <a:ea typeface="More Sugar Thin"/>
                  <a:cs typeface="More Sugar Thin"/>
                  <a:sym typeface="More Sugar Thin"/>
                </a:rPr>
                <a:t>Khadija</a:t>
              </a:r>
            </a:p>
          </p:txBody>
        </p:sp>
        <p:sp>
          <p:nvSpPr>
            <p:cNvPr name="TextBox 9" id="9"/>
            <p:cNvSpPr txBox="true"/>
            <p:nvPr/>
          </p:nvSpPr>
          <p:spPr>
            <a:xfrm rot="0">
              <a:off x="6026411" y="5047514"/>
              <a:ext cx="5066963" cy="1381125"/>
            </a:xfrm>
            <a:prstGeom prst="rect">
              <a:avLst/>
            </a:prstGeom>
          </p:spPr>
          <p:txBody>
            <a:bodyPr anchor="t" rtlCol="false" tIns="0" lIns="0" bIns="0" rIns="0">
              <a:spAutoFit/>
            </a:bodyPr>
            <a:lstStyle/>
            <a:p>
              <a:pPr algn="ctr">
                <a:lnSpc>
                  <a:spcPts val="8400"/>
                </a:lnSpc>
              </a:pPr>
              <a:r>
                <a:rPr lang="en-US" sz="6000">
                  <a:solidFill>
                    <a:srgbClr val="F1F9FD"/>
                  </a:solidFill>
                  <a:latin typeface="More Sugar Thin"/>
                  <a:ea typeface="More Sugar Thin"/>
                  <a:cs typeface="More Sugar Thin"/>
                  <a:sym typeface="More Sugar Thin"/>
                </a:rPr>
                <a:t>Dua Sami</a:t>
              </a:r>
            </a:p>
          </p:txBody>
        </p:sp>
        <p:grpSp>
          <p:nvGrpSpPr>
            <p:cNvPr name="Group 10" id="10"/>
            <p:cNvGrpSpPr>
              <a:grpSpLocks noChangeAspect="true"/>
            </p:cNvGrpSpPr>
            <p:nvPr/>
          </p:nvGrpSpPr>
          <p:grpSpPr>
            <a:xfrm rot="0">
              <a:off x="6100558" y="0"/>
              <a:ext cx="4352905" cy="4352888"/>
              <a:chOff x="0" y="0"/>
              <a:chExt cx="6350000" cy="6349975"/>
            </a:xfrm>
          </p:grpSpPr>
          <p:sp>
            <p:nvSpPr>
              <p:cNvPr name="Freeform 11" id="11"/>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t="-955" r="0" b="-955"/>
                </a:stretch>
              </a:blipFill>
            </p:spPr>
          </p:sp>
        </p:grpSp>
      </p:grpSp>
      <p:sp>
        <p:nvSpPr>
          <p:cNvPr name="Freeform 12" id="12"/>
          <p:cNvSpPr/>
          <p:nvPr/>
        </p:nvSpPr>
        <p:spPr>
          <a:xfrm flipH="false" flipV="false" rot="-529564">
            <a:off x="8233464" y="9046427"/>
            <a:ext cx="474490" cy="423746"/>
          </a:xfrm>
          <a:custGeom>
            <a:avLst/>
            <a:gdLst/>
            <a:ahLst/>
            <a:cxnLst/>
            <a:rect r="r" b="b" t="t" l="l"/>
            <a:pathLst>
              <a:path h="423746" w="474490">
                <a:moveTo>
                  <a:pt x="0" y="0"/>
                </a:moveTo>
                <a:lnTo>
                  <a:pt x="474490" y="0"/>
                </a:lnTo>
                <a:lnTo>
                  <a:pt x="474490" y="423746"/>
                </a:lnTo>
                <a:lnTo>
                  <a:pt x="0" y="423746"/>
                </a:lnTo>
                <a:lnTo>
                  <a:pt x="0" y="0"/>
                </a:lnTo>
                <a:close/>
              </a:path>
            </a:pathLst>
          </a:custGeom>
          <a:blipFill>
            <a:blip r:embed="rId3"/>
            <a:stretch>
              <a:fillRect l="-141339" t="-79679" r="-24689" b="-80971"/>
            </a:stretch>
          </a:blipFill>
        </p:spPr>
      </p:sp>
      <p:sp>
        <p:nvSpPr>
          <p:cNvPr name="Freeform 13" id="13"/>
          <p:cNvSpPr/>
          <p:nvPr/>
        </p:nvSpPr>
        <p:spPr>
          <a:xfrm flipH="true" flipV="true" rot="844515">
            <a:off x="4583763" y="7298321"/>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3"/>
            <a:stretch>
              <a:fillRect l="-677507" t="-192267" r="-452731" b="0"/>
            </a:stretch>
          </a:blipFill>
        </p:spPr>
      </p:sp>
      <p:sp>
        <p:nvSpPr>
          <p:cNvPr name="Freeform 14" id="14"/>
          <p:cNvSpPr/>
          <p:nvPr/>
        </p:nvSpPr>
        <p:spPr>
          <a:xfrm flipH="true" flipV="true" rot="844515">
            <a:off x="13216291" y="4887066"/>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3"/>
            <a:stretch>
              <a:fillRect l="-677507" t="-192267" r="-452731" b="0"/>
            </a:stretch>
          </a:blipFill>
        </p:spPr>
      </p:sp>
      <p:sp>
        <p:nvSpPr>
          <p:cNvPr name="Freeform 15" id="15"/>
          <p:cNvSpPr/>
          <p:nvPr/>
        </p:nvSpPr>
        <p:spPr>
          <a:xfrm flipH="true" flipV="true" rot="844515">
            <a:off x="8358457" y="661605"/>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3"/>
            <a:stretch>
              <a:fillRect l="-677507" t="-192267" r="-452731" b="0"/>
            </a:stretch>
          </a:blipFill>
        </p:spPr>
      </p:sp>
      <p:sp>
        <p:nvSpPr>
          <p:cNvPr name="Freeform 16" id="16"/>
          <p:cNvSpPr/>
          <p:nvPr/>
        </p:nvSpPr>
        <p:spPr>
          <a:xfrm flipH="true" flipV="true" rot="-4555484">
            <a:off x="12578535" y="8945818"/>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3"/>
            <a:stretch>
              <a:fillRect l="-677507" t="-192267" r="-452731" b="0"/>
            </a:stretch>
          </a:blipFill>
        </p:spPr>
      </p:sp>
      <p:sp>
        <p:nvSpPr>
          <p:cNvPr name="Freeform 17" id="17"/>
          <p:cNvSpPr/>
          <p:nvPr/>
        </p:nvSpPr>
        <p:spPr>
          <a:xfrm flipH="true" flipV="false" rot="0">
            <a:off x="2789136" y="1671445"/>
            <a:ext cx="692510" cy="618450"/>
          </a:xfrm>
          <a:custGeom>
            <a:avLst/>
            <a:gdLst/>
            <a:ahLst/>
            <a:cxnLst/>
            <a:rect r="r" b="b" t="t" l="l"/>
            <a:pathLst>
              <a:path h="618450" w="692510">
                <a:moveTo>
                  <a:pt x="692510" y="0"/>
                </a:moveTo>
                <a:lnTo>
                  <a:pt x="0" y="0"/>
                </a:lnTo>
                <a:lnTo>
                  <a:pt x="0" y="618450"/>
                </a:lnTo>
                <a:lnTo>
                  <a:pt x="692510" y="618450"/>
                </a:lnTo>
                <a:lnTo>
                  <a:pt x="692510" y="0"/>
                </a:lnTo>
                <a:close/>
              </a:path>
            </a:pathLst>
          </a:custGeom>
          <a:blipFill>
            <a:blip r:embed="rId3"/>
            <a:stretch>
              <a:fillRect l="-141339" t="-79679" r="-24689" b="-80971"/>
            </a:stretch>
          </a:blipFill>
        </p:spPr>
      </p:sp>
      <p:sp>
        <p:nvSpPr>
          <p:cNvPr name="Freeform 18" id="18"/>
          <p:cNvSpPr/>
          <p:nvPr/>
        </p:nvSpPr>
        <p:spPr>
          <a:xfrm flipH="false" flipV="false" rot="0">
            <a:off x="10886049" y="4646590"/>
            <a:ext cx="1522356" cy="1737128"/>
          </a:xfrm>
          <a:custGeom>
            <a:avLst/>
            <a:gdLst/>
            <a:ahLst/>
            <a:cxnLst/>
            <a:rect r="r" b="b" t="t" l="l"/>
            <a:pathLst>
              <a:path h="1737128" w="1522356">
                <a:moveTo>
                  <a:pt x="0" y="0"/>
                </a:moveTo>
                <a:lnTo>
                  <a:pt x="1522355" y="0"/>
                </a:lnTo>
                <a:lnTo>
                  <a:pt x="1522355" y="1737128"/>
                </a:lnTo>
                <a:lnTo>
                  <a:pt x="0" y="17371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9" id="19"/>
          <p:cNvSpPr/>
          <p:nvPr/>
        </p:nvSpPr>
        <p:spPr>
          <a:xfrm flipH="false" flipV="false" rot="0">
            <a:off x="6633046" y="4646590"/>
            <a:ext cx="1396019" cy="1737128"/>
          </a:xfrm>
          <a:custGeom>
            <a:avLst/>
            <a:gdLst/>
            <a:ahLst/>
            <a:cxnLst/>
            <a:rect r="r" b="b" t="t" l="l"/>
            <a:pathLst>
              <a:path h="1737128" w="1396019">
                <a:moveTo>
                  <a:pt x="0" y="0"/>
                </a:moveTo>
                <a:lnTo>
                  <a:pt x="1396019" y="0"/>
                </a:lnTo>
                <a:lnTo>
                  <a:pt x="1396019" y="1737128"/>
                </a:lnTo>
                <a:lnTo>
                  <a:pt x="0" y="173712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0" id="20"/>
          <p:cNvSpPr/>
          <p:nvPr/>
        </p:nvSpPr>
        <p:spPr>
          <a:xfrm flipH="false" flipV="false" rot="1811331">
            <a:off x="15836549" y="304700"/>
            <a:ext cx="1503718" cy="2697253"/>
          </a:xfrm>
          <a:custGeom>
            <a:avLst/>
            <a:gdLst/>
            <a:ahLst/>
            <a:cxnLst/>
            <a:rect r="r" b="b" t="t" l="l"/>
            <a:pathLst>
              <a:path h="2697253" w="1503718">
                <a:moveTo>
                  <a:pt x="0" y="0"/>
                </a:moveTo>
                <a:lnTo>
                  <a:pt x="1503718" y="0"/>
                </a:lnTo>
                <a:lnTo>
                  <a:pt x="1503718" y="2697253"/>
                </a:lnTo>
                <a:lnTo>
                  <a:pt x="0" y="2697253"/>
                </a:lnTo>
                <a:lnTo>
                  <a:pt x="0" y="0"/>
                </a:lnTo>
                <a:close/>
              </a:path>
            </a:pathLst>
          </a:custGeom>
          <a:blipFill>
            <a:blip r:embed="rId10"/>
            <a:stretch>
              <a:fillRect l="0" t="0" r="0" b="0"/>
            </a:stretch>
          </a:blipFill>
        </p:spPr>
      </p:sp>
      <p:sp>
        <p:nvSpPr>
          <p:cNvPr name="Freeform 21" id="21"/>
          <p:cNvSpPr/>
          <p:nvPr/>
        </p:nvSpPr>
        <p:spPr>
          <a:xfrm flipH="false" flipV="false" rot="0">
            <a:off x="-624099" y="8371826"/>
            <a:ext cx="2691469" cy="1974865"/>
          </a:xfrm>
          <a:custGeom>
            <a:avLst/>
            <a:gdLst/>
            <a:ahLst/>
            <a:cxnLst/>
            <a:rect r="r" b="b" t="t" l="l"/>
            <a:pathLst>
              <a:path h="1974865" w="2691469">
                <a:moveTo>
                  <a:pt x="0" y="0"/>
                </a:moveTo>
                <a:lnTo>
                  <a:pt x="2691468" y="0"/>
                </a:lnTo>
                <a:lnTo>
                  <a:pt x="2691468" y="1974865"/>
                </a:lnTo>
                <a:lnTo>
                  <a:pt x="0" y="1974865"/>
                </a:lnTo>
                <a:lnTo>
                  <a:pt x="0" y="0"/>
                </a:lnTo>
                <a:close/>
              </a:path>
            </a:pathLst>
          </a:custGeom>
          <a:blipFill>
            <a:blip r:embed="rId11"/>
            <a:stretch>
              <a:fillRect l="0" t="0" r="0" b="0"/>
            </a:stretch>
          </a:blipFill>
        </p:spPr>
      </p:sp>
      <p:sp>
        <p:nvSpPr>
          <p:cNvPr name="Freeform 22" id="22"/>
          <p:cNvSpPr/>
          <p:nvPr/>
        </p:nvSpPr>
        <p:spPr>
          <a:xfrm flipH="false" flipV="false" rot="-5946743">
            <a:off x="16384046" y="8140089"/>
            <a:ext cx="3064815" cy="3304383"/>
          </a:xfrm>
          <a:custGeom>
            <a:avLst/>
            <a:gdLst/>
            <a:ahLst/>
            <a:cxnLst/>
            <a:rect r="r" b="b" t="t" l="l"/>
            <a:pathLst>
              <a:path h="3304383" w="3064815">
                <a:moveTo>
                  <a:pt x="0" y="0"/>
                </a:moveTo>
                <a:lnTo>
                  <a:pt x="3064815" y="0"/>
                </a:lnTo>
                <a:lnTo>
                  <a:pt x="3064815" y="3304383"/>
                </a:lnTo>
                <a:lnTo>
                  <a:pt x="0" y="3304383"/>
                </a:lnTo>
                <a:lnTo>
                  <a:pt x="0" y="0"/>
                </a:lnTo>
                <a:close/>
              </a:path>
            </a:pathLst>
          </a:custGeom>
          <a:blipFill>
            <a:blip r:embed="rId12"/>
            <a:stretch>
              <a:fillRect l="0" t="0" r="0" b="0"/>
            </a:stretch>
          </a:blipFill>
        </p:spPr>
      </p:sp>
      <p:sp>
        <p:nvSpPr>
          <p:cNvPr name="Freeform 23" id="23"/>
          <p:cNvSpPr/>
          <p:nvPr/>
        </p:nvSpPr>
        <p:spPr>
          <a:xfrm flipH="false" flipV="false" rot="-818752">
            <a:off x="569191" y="582135"/>
            <a:ext cx="1471665" cy="1674726"/>
          </a:xfrm>
          <a:custGeom>
            <a:avLst/>
            <a:gdLst/>
            <a:ahLst/>
            <a:cxnLst/>
            <a:rect r="r" b="b" t="t" l="l"/>
            <a:pathLst>
              <a:path h="1674726" w="1471665">
                <a:moveTo>
                  <a:pt x="0" y="0"/>
                </a:moveTo>
                <a:lnTo>
                  <a:pt x="1471665" y="0"/>
                </a:lnTo>
                <a:lnTo>
                  <a:pt x="1471665" y="1674726"/>
                </a:lnTo>
                <a:lnTo>
                  <a:pt x="0" y="1674726"/>
                </a:lnTo>
                <a:lnTo>
                  <a:pt x="0" y="0"/>
                </a:lnTo>
                <a:close/>
              </a:path>
            </a:pathLst>
          </a:custGeom>
          <a:blipFill>
            <a:blip r:embed="rId13"/>
            <a:stretch>
              <a:fillRect l="0" t="0" r="0" b="0"/>
            </a:stretch>
          </a:blipFill>
        </p:spPr>
      </p:sp>
      <p:sp>
        <p:nvSpPr>
          <p:cNvPr name="Freeform 24" id="24"/>
          <p:cNvSpPr/>
          <p:nvPr/>
        </p:nvSpPr>
        <p:spPr>
          <a:xfrm flipH="true" flipV="true" rot="-5988675">
            <a:off x="17350443" y="4052265"/>
            <a:ext cx="722220" cy="793036"/>
          </a:xfrm>
          <a:custGeom>
            <a:avLst/>
            <a:gdLst/>
            <a:ahLst/>
            <a:cxnLst/>
            <a:rect r="r" b="b" t="t" l="l"/>
            <a:pathLst>
              <a:path h="793036" w="722220">
                <a:moveTo>
                  <a:pt x="722220" y="793036"/>
                </a:moveTo>
                <a:lnTo>
                  <a:pt x="0" y="793036"/>
                </a:lnTo>
                <a:lnTo>
                  <a:pt x="0" y="0"/>
                </a:lnTo>
                <a:lnTo>
                  <a:pt x="722220" y="0"/>
                </a:lnTo>
                <a:lnTo>
                  <a:pt x="722220" y="793036"/>
                </a:lnTo>
                <a:close/>
              </a:path>
            </a:pathLst>
          </a:custGeom>
          <a:blipFill>
            <a:blip r:embed="rId3"/>
            <a:stretch>
              <a:fillRect l="-201985" t="-192267" r="-64785"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E172D"/>
        </a:solidFill>
      </p:bgPr>
    </p:bg>
    <p:spTree>
      <p:nvGrpSpPr>
        <p:cNvPr id="1" name=""/>
        <p:cNvGrpSpPr/>
        <p:nvPr/>
      </p:nvGrpSpPr>
      <p:grpSpPr>
        <a:xfrm>
          <a:off x="0" y="0"/>
          <a:ext cx="0" cy="0"/>
          <a:chOff x="0" y="0"/>
          <a:chExt cx="0" cy="0"/>
        </a:xfrm>
      </p:grpSpPr>
      <p:sp>
        <p:nvSpPr>
          <p:cNvPr name="Freeform 2" id="2"/>
          <p:cNvSpPr/>
          <p:nvPr/>
        </p:nvSpPr>
        <p:spPr>
          <a:xfrm flipH="false" flipV="false" rot="0">
            <a:off x="249535" y="-5038611"/>
            <a:ext cx="31066040" cy="15439911"/>
          </a:xfrm>
          <a:custGeom>
            <a:avLst/>
            <a:gdLst/>
            <a:ahLst/>
            <a:cxnLst/>
            <a:rect r="r" b="b" t="t" l="l"/>
            <a:pathLst>
              <a:path h="15439911" w="31066040">
                <a:moveTo>
                  <a:pt x="0" y="0"/>
                </a:moveTo>
                <a:lnTo>
                  <a:pt x="31066041" y="0"/>
                </a:lnTo>
                <a:lnTo>
                  <a:pt x="31066041" y="15439911"/>
                </a:lnTo>
                <a:lnTo>
                  <a:pt x="0" y="15439911"/>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924841" y="1896423"/>
            <a:ext cx="10438317" cy="1708151"/>
          </a:xfrm>
          <a:prstGeom prst="rect">
            <a:avLst/>
          </a:prstGeom>
        </p:spPr>
        <p:txBody>
          <a:bodyPr anchor="t" rtlCol="false" tIns="0" lIns="0" bIns="0" rIns="0">
            <a:spAutoFit/>
          </a:bodyPr>
          <a:lstStyle/>
          <a:p>
            <a:pPr algn="ctr">
              <a:lnSpc>
                <a:spcPts val="13999"/>
              </a:lnSpc>
            </a:pPr>
            <a:r>
              <a:rPr lang="en-US" sz="9999">
                <a:solidFill>
                  <a:srgbClr val="F1F9FD"/>
                </a:solidFill>
                <a:latin typeface="More Sugar"/>
                <a:ea typeface="More Sugar"/>
                <a:cs typeface="More Sugar"/>
                <a:sym typeface="More Sugar"/>
              </a:rPr>
              <a:t>Introduction</a:t>
            </a:r>
          </a:p>
        </p:txBody>
      </p:sp>
      <p:sp>
        <p:nvSpPr>
          <p:cNvPr name="Freeform 4" id="4"/>
          <p:cNvSpPr/>
          <p:nvPr/>
        </p:nvSpPr>
        <p:spPr>
          <a:xfrm flipH="false" flipV="false" rot="0">
            <a:off x="14210456" y="1441454"/>
            <a:ext cx="474490" cy="423746"/>
          </a:xfrm>
          <a:custGeom>
            <a:avLst/>
            <a:gdLst/>
            <a:ahLst/>
            <a:cxnLst/>
            <a:rect r="r" b="b" t="t" l="l"/>
            <a:pathLst>
              <a:path h="423746" w="474490">
                <a:moveTo>
                  <a:pt x="0" y="0"/>
                </a:moveTo>
                <a:lnTo>
                  <a:pt x="474491" y="0"/>
                </a:lnTo>
                <a:lnTo>
                  <a:pt x="474491" y="423746"/>
                </a:lnTo>
                <a:lnTo>
                  <a:pt x="0" y="423746"/>
                </a:lnTo>
                <a:lnTo>
                  <a:pt x="0" y="0"/>
                </a:lnTo>
                <a:close/>
              </a:path>
            </a:pathLst>
          </a:custGeom>
          <a:blipFill>
            <a:blip r:embed="rId4"/>
            <a:stretch>
              <a:fillRect l="-141339" t="-79679" r="-24689" b="-80971"/>
            </a:stretch>
          </a:blipFill>
        </p:spPr>
      </p:sp>
      <p:sp>
        <p:nvSpPr>
          <p:cNvPr name="Freeform 5" id="5"/>
          <p:cNvSpPr/>
          <p:nvPr/>
        </p:nvSpPr>
        <p:spPr>
          <a:xfrm flipH="false" flipV="false" rot="-529564">
            <a:off x="8233464" y="9046427"/>
            <a:ext cx="474490" cy="423746"/>
          </a:xfrm>
          <a:custGeom>
            <a:avLst/>
            <a:gdLst/>
            <a:ahLst/>
            <a:cxnLst/>
            <a:rect r="r" b="b" t="t" l="l"/>
            <a:pathLst>
              <a:path h="423746" w="474490">
                <a:moveTo>
                  <a:pt x="0" y="0"/>
                </a:moveTo>
                <a:lnTo>
                  <a:pt x="474490" y="0"/>
                </a:lnTo>
                <a:lnTo>
                  <a:pt x="474490" y="423746"/>
                </a:lnTo>
                <a:lnTo>
                  <a:pt x="0" y="423746"/>
                </a:lnTo>
                <a:lnTo>
                  <a:pt x="0" y="0"/>
                </a:lnTo>
                <a:close/>
              </a:path>
            </a:pathLst>
          </a:custGeom>
          <a:blipFill>
            <a:blip r:embed="rId4"/>
            <a:stretch>
              <a:fillRect l="-141339" t="-79679" r="-24689" b="-80971"/>
            </a:stretch>
          </a:blipFill>
        </p:spPr>
      </p:sp>
      <p:sp>
        <p:nvSpPr>
          <p:cNvPr name="Freeform 6" id="6"/>
          <p:cNvSpPr/>
          <p:nvPr/>
        </p:nvSpPr>
        <p:spPr>
          <a:xfrm flipH="true" flipV="true" rot="844515">
            <a:off x="4583763" y="7298321"/>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4"/>
            <a:stretch>
              <a:fillRect l="-677507" t="-192267" r="-452731" b="0"/>
            </a:stretch>
          </a:blipFill>
        </p:spPr>
      </p:sp>
      <p:sp>
        <p:nvSpPr>
          <p:cNvPr name="Freeform 7" id="7"/>
          <p:cNvSpPr/>
          <p:nvPr/>
        </p:nvSpPr>
        <p:spPr>
          <a:xfrm flipH="true" flipV="true" rot="844515">
            <a:off x="13216291" y="4887066"/>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4"/>
            <a:stretch>
              <a:fillRect l="-677507" t="-192267" r="-452731" b="0"/>
            </a:stretch>
          </a:blipFill>
        </p:spPr>
      </p:sp>
      <p:sp>
        <p:nvSpPr>
          <p:cNvPr name="Freeform 8" id="8"/>
          <p:cNvSpPr/>
          <p:nvPr/>
        </p:nvSpPr>
        <p:spPr>
          <a:xfrm flipH="true" flipV="true" rot="844515">
            <a:off x="8358457" y="661605"/>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4"/>
            <a:stretch>
              <a:fillRect l="-677507" t="-192267" r="-452731" b="0"/>
            </a:stretch>
          </a:blipFill>
        </p:spPr>
      </p:sp>
      <p:sp>
        <p:nvSpPr>
          <p:cNvPr name="Freeform 9" id="9"/>
          <p:cNvSpPr/>
          <p:nvPr/>
        </p:nvSpPr>
        <p:spPr>
          <a:xfrm flipH="false" flipV="false" rot="0">
            <a:off x="9547118" y="2585150"/>
            <a:ext cx="12648461" cy="12648461"/>
          </a:xfrm>
          <a:custGeom>
            <a:avLst/>
            <a:gdLst/>
            <a:ahLst/>
            <a:cxnLst/>
            <a:rect r="r" b="b" t="t" l="l"/>
            <a:pathLst>
              <a:path h="12648461" w="12648461">
                <a:moveTo>
                  <a:pt x="0" y="0"/>
                </a:moveTo>
                <a:lnTo>
                  <a:pt x="12648461" y="0"/>
                </a:lnTo>
                <a:lnTo>
                  <a:pt x="12648461" y="12648461"/>
                </a:lnTo>
                <a:lnTo>
                  <a:pt x="0" y="12648461"/>
                </a:lnTo>
                <a:lnTo>
                  <a:pt x="0" y="0"/>
                </a:lnTo>
                <a:close/>
              </a:path>
            </a:pathLst>
          </a:custGeom>
          <a:blipFill>
            <a:blip r:embed="rId5">
              <a:alphaModFix amt="15000"/>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true" flipV="true" rot="-4555484">
            <a:off x="12578535" y="8945818"/>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4"/>
            <a:stretch>
              <a:fillRect l="-677507" t="-192267" r="-452731" b="0"/>
            </a:stretch>
          </a:blipFill>
        </p:spPr>
      </p:sp>
      <p:sp>
        <p:nvSpPr>
          <p:cNvPr name="Freeform 11" id="11"/>
          <p:cNvSpPr/>
          <p:nvPr/>
        </p:nvSpPr>
        <p:spPr>
          <a:xfrm flipH="true" flipV="false" rot="0">
            <a:off x="2789136" y="1671445"/>
            <a:ext cx="692510" cy="618450"/>
          </a:xfrm>
          <a:custGeom>
            <a:avLst/>
            <a:gdLst/>
            <a:ahLst/>
            <a:cxnLst/>
            <a:rect r="r" b="b" t="t" l="l"/>
            <a:pathLst>
              <a:path h="618450" w="692510">
                <a:moveTo>
                  <a:pt x="692510" y="0"/>
                </a:moveTo>
                <a:lnTo>
                  <a:pt x="0" y="0"/>
                </a:lnTo>
                <a:lnTo>
                  <a:pt x="0" y="618450"/>
                </a:lnTo>
                <a:lnTo>
                  <a:pt x="692510" y="618450"/>
                </a:lnTo>
                <a:lnTo>
                  <a:pt x="692510" y="0"/>
                </a:lnTo>
                <a:close/>
              </a:path>
            </a:pathLst>
          </a:custGeom>
          <a:blipFill>
            <a:blip r:embed="rId4"/>
            <a:stretch>
              <a:fillRect l="-141339" t="-79679" r="-24689" b="-80971"/>
            </a:stretch>
          </a:blipFill>
        </p:spPr>
      </p:sp>
      <p:sp>
        <p:nvSpPr>
          <p:cNvPr name="Freeform 12" id="12"/>
          <p:cNvSpPr/>
          <p:nvPr/>
        </p:nvSpPr>
        <p:spPr>
          <a:xfrm flipH="true" flipV="true" rot="-5988675">
            <a:off x="17350443" y="4052265"/>
            <a:ext cx="722220" cy="793036"/>
          </a:xfrm>
          <a:custGeom>
            <a:avLst/>
            <a:gdLst/>
            <a:ahLst/>
            <a:cxnLst/>
            <a:rect r="r" b="b" t="t" l="l"/>
            <a:pathLst>
              <a:path h="793036" w="722220">
                <a:moveTo>
                  <a:pt x="722220" y="793036"/>
                </a:moveTo>
                <a:lnTo>
                  <a:pt x="0" y="793036"/>
                </a:lnTo>
                <a:lnTo>
                  <a:pt x="0" y="0"/>
                </a:lnTo>
                <a:lnTo>
                  <a:pt x="722220" y="0"/>
                </a:lnTo>
                <a:lnTo>
                  <a:pt x="722220" y="793036"/>
                </a:lnTo>
                <a:close/>
              </a:path>
            </a:pathLst>
          </a:custGeom>
          <a:blipFill>
            <a:blip r:embed="rId4"/>
            <a:stretch>
              <a:fillRect l="-201985" t="-192267" r="-64785" b="0"/>
            </a:stretch>
          </a:blipFill>
        </p:spPr>
      </p:sp>
      <p:sp>
        <p:nvSpPr>
          <p:cNvPr name="Freeform 13" id="13"/>
          <p:cNvSpPr/>
          <p:nvPr/>
        </p:nvSpPr>
        <p:spPr>
          <a:xfrm flipH="true" flipV="false" rot="0">
            <a:off x="392410" y="5813427"/>
            <a:ext cx="2917313" cy="3924637"/>
          </a:xfrm>
          <a:custGeom>
            <a:avLst/>
            <a:gdLst/>
            <a:ahLst/>
            <a:cxnLst/>
            <a:rect r="r" b="b" t="t" l="l"/>
            <a:pathLst>
              <a:path h="3924637" w="2917313">
                <a:moveTo>
                  <a:pt x="2917314" y="0"/>
                </a:moveTo>
                <a:lnTo>
                  <a:pt x="0" y="0"/>
                </a:lnTo>
                <a:lnTo>
                  <a:pt x="0" y="3924636"/>
                </a:lnTo>
                <a:lnTo>
                  <a:pt x="2917314" y="3924636"/>
                </a:lnTo>
                <a:lnTo>
                  <a:pt x="2917314" y="0"/>
                </a:lnTo>
                <a:close/>
              </a:path>
            </a:pathLst>
          </a:custGeom>
          <a:blipFill>
            <a:blip r:embed="rId7"/>
            <a:stretch>
              <a:fillRect l="0" t="0" r="0" b="0"/>
            </a:stretch>
          </a:blipFill>
        </p:spPr>
      </p:sp>
      <p:sp>
        <p:nvSpPr>
          <p:cNvPr name="Freeform 14" id="14"/>
          <p:cNvSpPr/>
          <p:nvPr/>
        </p:nvSpPr>
        <p:spPr>
          <a:xfrm flipH="false" flipV="false" rot="-1213782">
            <a:off x="13354319" y="7102488"/>
            <a:ext cx="4267811" cy="2121770"/>
          </a:xfrm>
          <a:custGeom>
            <a:avLst/>
            <a:gdLst/>
            <a:ahLst/>
            <a:cxnLst/>
            <a:rect r="r" b="b" t="t" l="l"/>
            <a:pathLst>
              <a:path h="2121770" w="4267811">
                <a:moveTo>
                  <a:pt x="0" y="0"/>
                </a:moveTo>
                <a:lnTo>
                  <a:pt x="4267811" y="0"/>
                </a:lnTo>
                <a:lnTo>
                  <a:pt x="4267811" y="2121770"/>
                </a:lnTo>
                <a:lnTo>
                  <a:pt x="0" y="2121770"/>
                </a:lnTo>
                <a:lnTo>
                  <a:pt x="0" y="0"/>
                </a:lnTo>
                <a:close/>
              </a:path>
            </a:pathLst>
          </a:custGeom>
          <a:blipFill>
            <a:blip r:embed="rId8"/>
            <a:stretch>
              <a:fillRect l="0" t="0" r="0" b="0"/>
            </a:stretch>
          </a:blipFill>
        </p:spPr>
      </p:sp>
      <p:sp>
        <p:nvSpPr>
          <p:cNvPr name="Freeform 15" id="15"/>
          <p:cNvSpPr/>
          <p:nvPr/>
        </p:nvSpPr>
        <p:spPr>
          <a:xfrm flipH="false" flipV="false" rot="922257">
            <a:off x="655876" y="589033"/>
            <a:ext cx="1604291" cy="3282437"/>
          </a:xfrm>
          <a:custGeom>
            <a:avLst/>
            <a:gdLst/>
            <a:ahLst/>
            <a:cxnLst/>
            <a:rect r="r" b="b" t="t" l="l"/>
            <a:pathLst>
              <a:path h="3282437" w="1604291">
                <a:moveTo>
                  <a:pt x="0" y="0"/>
                </a:moveTo>
                <a:lnTo>
                  <a:pt x="1604291" y="0"/>
                </a:lnTo>
                <a:lnTo>
                  <a:pt x="1604291" y="3282437"/>
                </a:lnTo>
                <a:lnTo>
                  <a:pt x="0" y="3282437"/>
                </a:lnTo>
                <a:lnTo>
                  <a:pt x="0" y="0"/>
                </a:lnTo>
                <a:close/>
              </a:path>
            </a:pathLst>
          </a:custGeom>
          <a:blipFill>
            <a:blip r:embed="rId9"/>
            <a:stretch>
              <a:fillRect l="0" t="0" r="0" b="0"/>
            </a:stretch>
          </a:blipFill>
        </p:spPr>
      </p:sp>
      <p:sp>
        <p:nvSpPr>
          <p:cNvPr name="Freeform 16" id="16"/>
          <p:cNvSpPr/>
          <p:nvPr/>
        </p:nvSpPr>
        <p:spPr>
          <a:xfrm flipH="false" flipV="false" rot="-5400000">
            <a:off x="14924860" y="361094"/>
            <a:ext cx="3467680" cy="3008212"/>
          </a:xfrm>
          <a:custGeom>
            <a:avLst/>
            <a:gdLst/>
            <a:ahLst/>
            <a:cxnLst/>
            <a:rect r="r" b="b" t="t" l="l"/>
            <a:pathLst>
              <a:path h="3008212" w="3467680">
                <a:moveTo>
                  <a:pt x="0" y="0"/>
                </a:moveTo>
                <a:lnTo>
                  <a:pt x="3467679" y="0"/>
                </a:lnTo>
                <a:lnTo>
                  <a:pt x="3467679" y="3008212"/>
                </a:lnTo>
                <a:lnTo>
                  <a:pt x="0" y="3008212"/>
                </a:lnTo>
                <a:lnTo>
                  <a:pt x="0" y="0"/>
                </a:lnTo>
                <a:close/>
              </a:path>
            </a:pathLst>
          </a:custGeom>
          <a:blipFill>
            <a:blip r:embed="rId10"/>
            <a:stretch>
              <a:fillRect l="0" t="0" r="0" b="0"/>
            </a:stretch>
          </a:blipFill>
        </p:spPr>
      </p:sp>
      <p:grpSp>
        <p:nvGrpSpPr>
          <p:cNvPr name="Group 17" id="17"/>
          <p:cNvGrpSpPr>
            <a:grpSpLocks noChangeAspect="true"/>
          </p:cNvGrpSpPr>
          <p:nvPr/>
        </p:nvGrpSpPr>
        <p:grpSpPr>
          <a:xfrm rot="0">
            <a:off x="12262460" y="5300507"/>
            <a:ext cx="7217777" cy="7217748"/>
            <a:chOff x="0" y="0"/>
            <a:chExt cx="6350000" cy="6349975"/>
          </a:xfrm>
        </p:grpSpPr>
        <p:sp>
          <p:nvSpPr>
            <p:cNvPr name="Freeform 18" id="1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11"/>
              <a:stretch>
                <a:fillRect l="0" t="-12500" r="0" b="-12500"/>
              </a:stretch>
            </a:blipFill>
          </p:spPr>
        </p:sp>
      </p:grpSp>
      <p:sp>
        <p:nvSpPr>
          <p:cNvPr name="TextBox 19" id="19"/>
          <p:cNvSpPr txBox="true"/>
          <p:nvPr/>
        </p:nvSpPr>
        <p:spPr>
          <a:xfrm rot="0">
            <a:off x="4009384" y="3643527"/>
            <a:ext cx="10675562" cy="5410200"/>
          </a:xfrm>
          <a:prstGeom prst="rect">
            <a:avLst/>
          </a:prstGeom>
        </p:spPr>
        <p:txBody>
          <a:bodyPr anchor="t" rtlCol="false" tIns="0" lIns="0" bIns="0" rIns="0">
            <a:spAutoFit/>
          </a:bodyPr>
          <a:lstStyle/>
          <a:p>
            <a:pPr algn="l">
              <a:lnSpc>
                <a:spcPts val="4200"/>
              </a:lnSpc>
            </a:pPr>
            <a:r>
              <a:rPr lang="en-US" sz="3000">
                <a:solidFill>
                  <a:srgbClr val="F1F9FD"/>
                </a:solidFill>
                <a:latin typeface="More Sugar Thin"/>
                <a:ea typeface="More Sugar Thin"/>
                <a:cs typeface="More Sugar Thin"/>
                <a:sym typeface="More Sugar Thin"/>
              </a:rPr>
              <a:t>Welcome to our journey beyond the boundaries of our solar system, where we explore the fascinating world of exoplanets. As advancements in astronomy continue to evolve, exoplanet discovery has become one of the most exciting fields of space exploration. Through this website, we aim to provide an engaging platform that explains how scientists uncover these distant worlds, using cutting-edge techniques.</a:t>
            </a:r>
          </a:p>
          <a:p>
            <a:pPr algn="l">
              <a:lnSpc>
                <a:spcPts val="4200"/>
              </a:lnSpc>
            </a:pPr>
            <a:r>
              <a:rPr lang="en-US" sz="3000">
                <a:solidFill>
                  <a:srgbClr val="F1F9FD"/>
                </a:solidFill>
                <a:latin typeface="More Sugar Thin"/>
                <a:ea typeface="More Sugar Thin"/>
                <a:cs typeface="More Sugar Thin"/>
                <a:sym typeface="More Sugar Thin"/>
              </a:rPr>
              <a:t>Our website not only introduces the methods used to detect exoplanets but also presents detailed information about some of the most famous and intriguing exoplanets discovered to date.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E172D"/>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20191926" cy="14918195"/>
          </a:xfrm>
          <a:custGeom>
            <a:avLst/>
            <a:gdLst/>
            <a:ahLst/>
            <a:cxnLst/>
            <a:rect r="r" b="b" t="t" l="l"/>
            <a:pathLst>
              <a:path h="14918195" w="20191926">
                <a:moveTo>
                  <a:pt x="0" y="0"/>
                </a:moveTo>
                <a:lnTo>
                  <a:pt x="20191926" y="0"/>
                </a:lnTo>
                <a:lnTo>
                  <a:pt x="20191926" y="14918195"/>
                </a:lnTo>
                <a:lnTo>
                  <a:pt x="0" y="14918195"/>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210456" y="1441454"/>
            <a:ext cx="474490" cy="423746"/>
          </a:xfrm>
          <a:custGeom>
            <a:avLst/>
            <a:gdLst/>
            <a:ahLst/>
            <a:cxnLst/>
            <a:rect r="r" b="b" t="t" l="l"/>
            <a:pathLst>
              <a:path h="423746" w="474490">
                <a:moveTo>
                  <a:pt x="0" y="0"/>
                </a:moveTo>
                <a:lnTo>
                  <a:pt x="474491" y="0"/>
                </a:lnTo>
                <a:lnTo>
                  <a:pt x="474491" y="423746"/>
                </a:lnTo>
                <a:lnTo>
                  <a:pt x="0" y="423746"/>
                </a:lnTo>
                <a:lnTo>
                  <a:pt x="0" y="0"/>
                </a:lnTo>
                <a:close/>
              </a:path>
            </a:pathLst>
          </a:custGeom>
          <a:blipFill>
            <a:blip r:embed="rId4"/>
            <a:stretch>
              <a:fillRect l="-141339" t="-79679" r="-24689" b="-80971"/>
            </a:stretch>
          </a:blipFill>
        </p:spPr>
      </p:sp>
      <p:sp>
        <p:nvSpPr>
          <p:cNvPr name="Freeform 4" id="4"/>
          <p:cNvSpPr/>
          <p:nvPr/>
        </p:nvSpPr>
        <p:spPr>
          <a:xfrm flipH="false" flipV="false" rot="-529564">
            <a:off x="8233464" y="9046427"/>
            <a:ext cx="474490" cy="423746"/>
          </a:xfrm>
          <a:custGeom>
            <a:avLst/>
            <a:gdLst/>
            <a:ahLst/>
            <a:cxnLst/>
            <a:rect r="r" b="b" t="t" l="l"/>
            <a:pathLst>
              <a:path h="423746" w="474490">
                <a:moveTo>
                  <a:pt x="0" y="0"/>
                </a:moveTo>
                <a:lnTo>
                  <a:pt x="474490" y="0"/>
                </a:lnTo>
                <a:lnTo>
                  <a:pt x="474490" y="423746"/>
                </a:lnTo>
                <a:lnTo>
                  <a:pt x="0" y="423746"/>
                </a:lnTo>
                <a:lnTo>
                  <a:pt x="0" y="0"/>
                </a:lnTo>
                <a:close/>
              </a:path>
            </a:pathLst>
          </a:custGeom>
          <a:blipFill>
            <a:blip r:embed="rId4"/>
            <a:stretch>
              <a:fillRect l="-141339" t="-79679" r="-24689" b="-80971"/>
            </a:stretch>
          </a:blipFill>
        </p:spPr>
      </p:sp>
      <p:sp>
        <p:nvSpPr>
          <p:cNvPr name="Freeform 5" id="5"/>
          <p:cNvSpPr/>
          <p:nvPr/>
        </p:nvSpPr>
        <p:spPr>
          <a:xfrm flipH="true" flipV="true" rot="844515">
            <a:off x="4583763" y="7298321"/>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4"/>
            <a:stretch>
              <a:fillRect l="-677507" t="-192267" r="-452731" b="0"/>
            </a:stretch>
          </a:blipFill>
        </p:spPr>
      </p:sp>
      <p:sp>
        <p:nvSpPr>
          <p:cNvPr name="Freeform 6" id="6"/>
          <p:cNvSpPr/>
          <p:nvPr/>
        </p:nvSpPr>
        <p:spPr>
          <a:xfrm flipH="true" flipV="true" rot="844515">
            <a:off x="13216291" y="4887066"/>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4"/>
            <a:stretch>
              <a:fillRect l="-677507" t="-192267" r="-452731" b="0"/>
            </a:stretch>
          </a:blipFill>
        </p:spPr>
      </p:sp>
      <p:sp>
        <p:nvSpPr>
          <p:cNvPr name="Freeform 7" id="7"/>
          <p:cNvSpPr/>
          <p:nvPr/>
        </p:nvSpPr>
        <p:spPr>
          <a:xfrm flipH="true" flipV="true" rot="844515">
            <a:off x="8358457" y="661605"/>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4"/>
            <a:stretch>
              <a:fillRect l="-677507" t="-192267" r="-452731" b="0"/>
            </a:stretch>
          </a:blipFill>
        </p:spPr>
      </p:sp>
      <p:sp>
        <p:nvSpPr>
          <p:cNvPr name="Freeform 8" id="8"/>
          <p:cNvSpPr/>
          <p:nvPr/>
        </p:nvSpPr>
        <p:spPr>
          <a:xfrm flipH="true" flipV="true" rot="-4555484">
            <a:off x="12578535" y="8945818"/>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4"/>
            <a:stretch>
              <a:fillRect l="-677507" t="-192267" r="-452731" b="0"/>
            </a:stretch>
          </a:blipFill>
        </p:spPr>
      </p:sp>
      <p:sp>
        <p:nvSpPr>
          <p:cNvPr name="Freeform 9" id="9"/>
          <p:cNvSpPr/>
          <p:nvPr/>
        </p:nvSpPr>
        <p:spPr>
          <a:xfrm flipH="true" flipV="false" rot="0">
            <a:off x="2789136" y="1671445"/>
            <a:ext cx="692510" cy="618450"/>
          </a:xfrm>
          <a:custGeom>
            <a:avLst/>
            <a:gdLst/>
            <a:ahLst/>
            <a:cxnLst/>
            <a:rect r="r" b="b" t="t" l="l"/>
            <a:pathLst>
              <a:path h="618450" w="692510">
                <a:moveTo>
                  <a:pt x="692510" y="0"/>
                </a:moveTo>
                <a:lnTo>
                  <a:pt x="0" y="0"/>
                </a:lnTo>
                <a:lnTo>
                  <a:pt x="0" y="618450"/>
                </a:lnTo>
                <a:lnTo>
                  <a:pt x="692510" y="618450"/>
                </a:lnTo>
                <a:lnTo>
                  <a:pt x="692510" y="0"/>
                </a:lnTo>
                <a:close/>
              </a:path>
            </a:pathLst>
          </a:custGeom>
          <a:blipFill>
            <a:blip r:embed="rId4"/>
            <a:stretch>
              <a:fillRect l="-141339" t="-79679" r="-24689" b="-80971"/>
            </a:stretch>
          </a:blipFill>
        </p:spPr>
      </p:sp>
      <p:sp>
        <p:nvSpPr>
          <p:cNvPr name="Freeform 10" id="10"/>
          <p:cNvSpPr/>
          <p:nvPr/>
        </p:nvSpPr>
        <p:spPr>
          <a:xfrm flipH="true" flipV="true" rot="-5988675">
            <a:off x="17350443" y="4052265"/>
            <a:ext cx="722220" cy="793036"/>
          </a:xfrm>
          <a:custGeom>
            <a:avLst/>
            <a:gdLst/>
            <a:ahLst/>
            <a:cxnLst/>
            <a:rect r="r" b="b" t="t" l="l"/>
            <a:pathLst>
              <a:path h="793036" w="722220">
                <a:moveTo>
                  <a:pt x="722220" y="793036"/>
                </a:moveTo>
                <a:lnTo>
                  <a:pt x="0" y="793036"/>
                </a:lnTo>
                <a:lnTo>
                  <a:pt x="0" y="0"/>
                </a:lnTo>
                <a:lnTo>
                  <a:pt x="722220" y="0"/>
                </a:lnTo>
                <a:lnTo>
                  <a:pt x="722220" y="793036"/>
                </a:lnTo>
                <a:close/>
              </a:path>
            </a:pathLst>
          </a:custGeom>
          <a:blipFill>
            <a:blip r:embed="rId4"/>
            <a:stretch>
              <a:fillRect l="-201985" t="-192267" r="-64785" b="0"/>
            </a:stretch>
          </a:blipFill>
        </p:spPr>
      </p:sp>
      <p:sp>
        <p:nvSpPr>
          <p:cNvPr name="Freeform 11" id="11"/>
          <p:cNvSpPr/>
          <p:nvPr/>
        </p:nvSpPr>
        <p:spPr>
          <a:xfrm flipH="false" flipV="false" rot="0">
            <a:off x="14684947" y="7446666"/>
            <a:ext cx="4466540" cy="4114800"/>
          </a:xfrm>
          <a:custGeom>
            <a:avLst/>
            <a:gdLst/>
            <a:ahLst/>
            <a:cxnLst/>
            <a:rect r="r" b="b" t="t" l="l"/>
            <a:pathLst>
              <a:path h="4114800" w="4466540">
                <a:moveTo>
                  <a:pt x="0" y="0"/>
                </a:moveTo>
                <a:lnTo>
                  <a:pt x="4466540" y="0"/>
                </a:lnTo>
                <a:lnTo>
                  <a:pt x="4466540" y="4114800"/>
                </a:lnTo>
                <a:lnTo>
                  <a:pt x="0" y="4114800"/>
                </a:lnTo>
                <a:lnTo>
                  <a:pt x="0" y="0"/>
                </a:lnTo>
                <a:close/>
              </a:path>
            </a:pathLst>
          </a:custGeom>
          <a:blipFill>
            <a:blip r:embed="rId5"/>
            <a:stretch>
              <a:fillRect l="0" t="0" r="0" b="0"/>
            </a:stretch>
          </a:blipFill>
        </p:spPr>
      </p:sp>
      <p:sp>
        <p:nvSpPr>
          <p:cNvPr name="Freeform 12" id="12"/>
          <p:cNvSpPr/>
          <p:nvPr/>
        </p:nvSpPr>
        <p:spPr>
          <a:xfrm flipH="false" flipV="false" rot="-6737976">
            <a:off x="-922735" y="7579214"/>
            <a:ext cx="4379120" cy="3849704"/>
          </a:xfrm>
          <a:custGeom>
            <a:avLst/>
            <a:gdLst/>
            <a:ahLst/>
            <a:cxnLst/>
            <a:rect r="r" b="b" t="t" l="l"/>
            <a:pathLst>
              <a:path h="3849704" w="4379120">
                <a:moveTo>
                  <a:pt x="0" y="0"/>
                </a:moveTo>
                <a:lnTo>
                  <a:pt x="4379120" y="0"/>
                </a:lnTo>
                <a:lnTo>
                  <a:pt x="4379120" y="3849704"/>
                </a:lnTo>
                <a:lnTo>
                  <a:pt x="0" y="3849704"/>
                </a:lnTo>
                <a:lnTo>
                  <a:pt x="0" y="0"/>
                </a:lnTo>
                <a:close/>
              </a:path>
            </a:pathLst>
          </a:custGeom>
          <a:blipFill>
            <a:blip r:embed="rId6"/>
            <a:stretch>
              <a:fillRect l="0" t="0" r="0" b="0"/>
            </a:stretch>
          </a:blipFill>
        </p:spPr>
      </p:sp>
      <p:sp>
        <p:nvSpPr>
          <p:cNvPr name="TextBox 13" id="13"/>
          <p:cNvSpPr txBox="true"/>
          <p:nvPr/>
        </p:nvSpPr>
        <p:spPr>
          <a:xfrm rot="0">
            <a:off x="2789136" y="2159889"/>
            <a:ext cx="13005156" cy="1708151"/>
          </a:xfrm>
          <a:prstGeom prst="rect">
            <a:avLst/>
          </a:prstGeom>
        </p:spPr>
        <p:txBody>
          <a:bodyPr anchor="t" rtlCol="false" tIns="0" lIns="0" bIns="0" rIns="0">
            <a:spAutoFit/>
          </a:bodyPr>
          <a:lstStyle/>
          <a:p>
            <a:pPr algn="ctr">
              <a:lnSpc>
                <a:spcPts val="13999"/>
              </a:lnSpc>
            </a:pPr>
            <a:r>
              <a:rPr lang="en-US" sz="9999">
                <a:solidFill>
                  <a:srgbClr val="F1F9FD"/>
                </a:solidFill>
                <a:latin typeface="More Sugar"/>
                <a:ea typeface="More Sugar"/>
                <a:cs typeface="More Sugar"/>
                <a:sym typeface="More Sugar"/>
              </a:rPr>
              <a:t>What are Exoplanets</a:t>
            </a:r>
          </a:p>
        </p:txBody>
      </p:sp>
      <p:sp>
        <p:nvSpPr>
          <p:cNvPr name="TextBox 14" id="14"/>
          <p:cNvSpPr txBox="true"/>
          <p:nvPr/>
        </p:nvSpPr>
        <p:spPr>
          <a:xfrm rot="0">
            <a:off x="4043464" y="4283060"/>
            <a:ext cx="10201072" cy="5943600"/>
          </a:xfrm>
          <a:prstGeom prst="rect">
            <a:avLst/>
          </a:prstGeom>
        </p:spPr>
        <p:txBody>
          <a:bodyPr anchor="t" rtlCol="false" tIns="0" lIns="0" bIns="0" rIns="0">
            <a:spAutoFit/>
          </a:bodyPr>
          <a:lstStyle/>
          <a:p>
            <a:pPr algn="ctr">
              <a:lnSpc>
                <a:spcPts val="4200"/>
              </a:lnSpc>
            </a:pPr>
            <a:r>
              <a:rPr lang="en-US" sz="3000">
                <a:solidFill>
                  <a:srgbClr val="F1F9FD"/>
                </a:solidFill>
                <a:latin typeface="More Sugar Thin"/>
                <a:ea typeface="More Sugar Thin"/>
                <a:cs typeface="More Sugar Thin"/>
                <a:sym typeface="More Sugar Thin"/>
              </a:rPr>
              <a:t>Most exoplanets discovered so far are within a small region of our Milky Way galaxy, within a few thousand light-years of Earth. Even the closest exoplanet, Proxima Centauri b, is 4 light-years away. We know that planets outnumber stars in the galaxy, and by measuring their sizes and masses, we've found a wide variety of compositions—from rocky, Earth-like planets to gas giants like Jupiter. Some exoplanets are dominated by ice, iron, or carbon, while others feature extreme environments such as molten surfaces or low-density, puffy atmospheres.</a:t>
            </a:r>
          </a:p>
          <a:p>
            <a:pPr algn="ctr">
              <a:lnSpc>
                <a:spcPts val="4200"/>
              </a:lnSpc>
            </a:pPr>
          </a:p>
        </p:txBody>
      </p:sp>
      <p:sp>
        <p:nvSpPr>
          <p:cNvPr name="Freeform 15" id="15"/>
          <p:cNvSpPr/>
          <p:nvPr/>
        </p:nvSpPr>
        <p:spPr>
          <a:xfrm flipH="false" flipV="false" rot="0">
            <a:off x="652621" y="1653327"/>
            <a:ext cx="2136515" cy="2911775"/>
          </a:xfrm>
          <a:custGeom>
            <a:avLst/>
            <a:gdLst/>
            <a:ahLst/>
            <a:cxnLst/>
            <a:rect r="r" b="b" t="t" l="l"/>
            <a:pathLst>
              <a:path h="2911775" w="2136515">
                <a:moveTo>
                  <a:pt x="0" y="0"/>
                </a:moveTo>
                <a:lnTo>
                  <a:pt x="2136515" y="0"/>
                </a:lnTo>
                <a:lnTo>
                  <a:pt x="2136515" y="2911774"/>
                </a:lnTo>
                <a:lnTo>
                  <a:pt x="0" y="2911774"/>
                </a:lnTo>
                <a:lnTo>
                  <a:pt x="0" y="0"/>
                </a:lnTo>
                <a:close/>
              </a:path>
            </a:pathLst>
          </a:custGeom>
          <a:blipFill>
            <a:blip r:embed="rId7"/>
            <a:stretch>
              <a:fillRect l="0" t="0" r="0" b="0"/>
            </a:stretch>
          </a:blipFill>
        </p:spPr>
      </p:sp>
      <p:sp>
        <p:nvSpPr>
          <p:cNvPr name="Freeform 16" id="16"/>
          <p:cNvSpPr/>
          <p:nvPr/>
        </p:nvSpPr>
        <p:spPr>
          <a:xfrm flipH="false" flipV="false" rot="1053374">
            <a:off x="14548029" y="1925432"/>
            <a:ext cx="2844618" cy="2677496"/>
          </a:xfrm>
          <a:custGeom>
            <a:avLst/>
            <a:gdLst/>
            <a:ahLst/>
            <a:cxnLst/>
            <a:rect r="r" b="b" t="t" l="l"/>
            <a:pathLst>
              <a:path h="2677496" w="2844618">
                <a:moveTo>
                  <a:pt x="0" y="0"/>
                </a:moveTo>
                <a:lnTo>
                  <a:pt x="2844618" y="0"/>
                </a:lnTo>
                <a:lnTo>
                  <a:pt x="2844618" y="2677496"/>
                </a:lnTo>
                <a:lnTo>
                  <a:pt x="0" y="2677496"/>
                </a:lnTo>
                <a:lnTo>
                  <a:pt x="0" y="0"/>
                </a:lnTo>
                <a:close/>
              </a:path>
            </a:pathLst>
          </a:custGeom>
          <a:blipFill>
            <a:blip r:embed="rId8"/>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E172D"/>
        </a:solidFill>
      </p:bgPr>
    </p:bg>
    <p:spTree>
      <p:nvGrpSpPr>
        <p:cNvPr id="1" name=""/>
        <p:cNvGrpSpPr/>
        <p:nvPr/>
      </p:nvGrpSpPr>
      <p:grpSpPr>
        <a:xfrm>
          <a:off x="0" y="0"/>
          <a:ext cx="0" cy="0"/>
          <a:chOff x="0" y="0"/>
          <a:chExt cx="0" cy="0"/>
        </a:xfrm>
      </p:grpSpPr>
      <p:sp>
        <p:nvSpPr>
          <p:cNvPr name="Freeform 2" id="2"/>
          <p:cNvSpPr/>
          <p:nvPr/>
        </p:nvSpPr>
        <p:spPr>
          <a:xfrm flipH="false" flipV="false" rot="0">
            <a:off x="4121174" y="1653327"/>
            <a:ext cx="22708773" cy="9229589"/>
          </a:xfrm>
          <a:custGeom>
            <a:avLst/>
            <a:gdLst/>
            <a:ahLst/>
            <a:cxnLst/>
            <a:rect r="r" b="b" t="t" l="l"/>
            <a:pathLst>
              <a:path h="9229589" w="22708773">
                <a:moveTo>
                  <a:pt x="0" y="0"/>
                </a:moveTo>
                <a:lnTo>
                  <a:pt x="22708773" y="0"/>
                </a:lnTo>
                <a:lnTo>
                  <a:pt x="22708773" y="9229589"/>
                </a:lnTo>
                <a:lnTo>
                  <a:pt x="0" y="9229589"/>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210456" y="1441454"/>
            <a:ext cx="474490" cy="423746"/>
          </a:xfrm>
          <a:custGeom>
            <a:avLst/>
            <a:gdLst/>
            <a:ahLst/>
            <a:cxnLst/>
            <a:rect r="r" b="b" t="t" l="l"/>
            <a:pathLst>
              <a:path h="423746" w="474490">
                <a:moveTo>
                  <a:pt x="0" y="0"/>
                </a:moveTo>
                <a:lnTo>
                  <a:pt x="474491" y="0"/>
                </a:lnTo>
                <a:lnTo>
                  <a:pt x="474491" y="423746"/>
                </a:lnTo>
                <a:lnTo>
                  <a:pt x="0" y="423746"/>
                </a:lnTo>
                <a:lnTo>
                  <a:pt x="0" y="0"/>
                </a:lnTo>
                <a:close/>
              </a:path>
            </a:pathLst>
          </a:custGeom>
          <a:blipFill>
            <a:blip r:embed="rId4"/>
            <a:stretch>
              <a:fillRect l="-141339" t="-79679" r="-24689" b="-80971"/>
            </a:stretch>
          </a:blipFill>
        </p:spPr>
      </p:sp>
      <p:sp>
        <p:nvSpPr>
          <p:cNvPr name="Freeform 4" id="4"/>
          <p:cNvSpPr/>
          <p:nvPr/>
        </p:nvSpPr>
        <p:spPr>
          <a:xfrm flipH="false" flipV="false" rot="-529564">
            <a:off x="8233464" y="9046427"/>
            <a:ext cx="474490" cy="423746"/>
          </a:xfrm>
          <a:custGeom>
            <a:avLst/>
            <a:gdLst/>
            <a:ahLst/>
            <a:cxnLst/>
            <a:rect r="r" b="b" t="t" l="l"/>
            <a:pathLst>
              <a:path h="423746" w="474490">
                <a:moveTo>
                  <a:pt x="0" y="0"/>
                </a:moveTo>
                <a:lnTo>
                  <a:pt x="474490" y="0"/>
                </a:lnTo>
                <a:lnTo>
                  <a:pt x="474490" y="423746"/>
                </a:lnTo>
                <a:lnTo>
                  <a:pt x="0" y="423746"/>
                </a:lnTo>
                <a:lnTo>
                  <a:pt x="0" y="0"/>
                </a:lnTo>
                <a:close/>
              </a:path>
            </a:pathLst>
          </a:custGeom>
          <a:blipFill>
            <a:blip r:embed="rId4"/>
            <a:stretch>
              <a:fillRect l="-141339" t="-79679" r="-24689" b="-80971"/>
            </a:stretch>
          </a:blipFill>
        </p:spPr>
      </p:sp>
      <p:sp>
        <p:nvSpPr>
          <p:cNvPr name="Freeform 5" id="5"/>
          <p:cNvSpPr/>
          <p:nvPr/>
        </p:nvSpPr>
        <p:spPr>
          <a:xfrm flipH="true" flipV="true" rot="844515">
            <a:off x="13216291" y="4887066"/>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4"/>
            <a:stretch>
              <a:fillRect l="-677507" t="-192267" r="-452731" b="0"/>
            </a:stretch>
          </a:blipFill>
        </p:spPr>
      </p:sp>
      <p:sp>
        <p:nvSpPr>
          <p:cNvPr name="Freeform 6" id="6"/>
          <p:cNvSpPr/>
          <p:nvPr/>
        </p:nvSpPr>
        <p:spPr>
          <a:xfrm flipH="true" flipV="true" rot="844515">
            <a:off x="8358457" y="661605"/>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4"/>
            <a:stretch>
              <a:fillRect l="-677507" t="-192267" r="-452731" b="0"/>
            </a:stretch>
          </a:blipFill>
        </p:spPr>
      </p:sp>
      <p:sp>
        <p:nvSpPr>
          <p:cNvPr name="Freeform 7" id="7"/>
          <p:cNvSpPr/>
          <p:nvPr/>
        </p:nvSpPr>
        <p:spPr>
          <a:xfrm flipH="true" flipV="true" rot="-4555484">
            <a:off x="12578535" y="8945818"/>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4"/>
            <a:stretch>
              <a:fillRect l="-677507" t="-192267" r="-452731" b="0"/>
            </a:stretch>
          </a:blipFill>
        </p:spPr>
      </p:sp>
      <p:sp>
        <p:nvSpPr>
          <p:cNvPr name="Freeform 8" id="8"/>
          <p:cNvSpPr/>
          <p:nvPr/>
        </p:nvSpPr>
        <p:spPr>
          <a:xfrm flipH="true" flipV="false" rot="0">
            <a:off x="2789136" y="1671445"/>
            <a:ext cx="692510" cy="618450"/>
          </a:xfrm>
          <a:custGeom>
            <a:avLst/>
            <a:gdLst/>
            <a:ahLst/>
            <a:cxnLst/>
            <a:rect r="r" b="b" t="t" l="l"/>
            <a:pathLst>
              <a:path h="618450" w="692510">
                <a:moveTo>
                  <a:pt x="692510" y="0"/>
                </a:moveTo>
                <a:lnTo>
                  <a:pt x="0" y="0"/>
                </a:lnTo>
                <a:lnTo>
                  <a:pt x="0" y="618450"/>
                </a:lnTo>
                <a:lnTo>
                  <a:pt x="692510" y="618450"/>
                </a:lnTo>
                <a:lnTo>
                  <a:pt x="692510" y="0"/>
                </a:lnTo>
                <a:close/>
              </a:path>
            </a:pathLst>
          </a:custGeom>
          <a:blipFill>
            <a:blip r:embed="rId4"/>
            <a:stretch>
              <a:fillRect l="-141339" t="-79679" r="-24689" b="-80971"/>
            </a:stretch>
          </a:blipFill>
        </p:spPr>
      </p:sp>
      <p:sp>
        <p:nvSpPr>
          <p:cNvPr name="Freeform 9" id="9"/>
          <p:cNvSpPr/>
          <p:nvPr/>
        </p:nvSpPr>
        <p:spPr>
          <a:xfrm flipH="true" flipV="true" rot="-5988675">
            <a:off x="17350443" y="4052265"/>
            <a:ext cx="722220" cy="793036"/>
          </a:xfrm>
          <a:custGeom>
            <a:avLst/>
            <a:gdLst/>
            <a:ahLst/>
            <a:cxnLst/>
            <a:rect r="r" b="b" t="t" l="l"/>
            <a:pathLst>
              <a:path h="793036" w="722220">
                <a:moveTo>
                  <a:pt x="722220" y="793036"/>
                </a:moveTo>
                <a:lnTo>
                  <a:pt x="0" y="793036"/>
                </a:lnTo>
                <a:lnTo>
                  <a:pt x="0" y="0"/>
                </a:lnTo>
                <a:lnTo>
                  <a:pt x="722220" y="0"/>
                </a:lnTo>
                <a:lnTo>
                  <a:pt x="722220" y="793036"/>
                </a:lnTo>
                <a:close/>
              </a:path>
            </a:pathLst>
          </a:custGeom>
          <a:blipFill>
            <a:blip r:embed="rId4"/>
            <a:stretch>
              <a:fillRect l="-201985" t="-192267" r="-64785" b="0"/>
            </a:stretch>
          </a:blipFill>
        </p:spPr>
      </p:sp>
      <p:sp>
        <p:nvSpPr>
          <p:cNvPr name="Freeform 10" id="10"/>
          <p:cNvSpPr/>
          <p:nvPr/>
        </p:nvSpPr>
        <p:spPr>
          <a:xfrm flipH="true" flipV="true" rot="844515">
            <a:off x="4583763" y="6853227"/>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4"/>
            <a:stretch>
              <a:fillRect l="-677507" t="-192267" r="-452731" b="0"/>
            </a:stretch>
          </a:blipFill>
        </p:spPr>
      </p:sp>
      <p:sp>
        <p:nvSpPr>
          <p:cNvPr name="Freeform 11" id="11"/>
          <p:cNvSpPr/>
          <p:nvPr/>
        </p:nvSpPr>
        <p:spPr>
          <a:xfrm flipH="false" flipV="false" rot="0">
            <a:off x="9637782" y="3887806"/>
            <a:ext cx="1119126" cy="1078558"/>
          </a:xfrm>
          <a:custGeom>
            <a:avLst/>
            <a:gdLst/>
            <a:ahLst/>
            <a:cxnLst/>
            <a:rect r="r" b="b" t="t" l="l"/>
            <a:pathLst>
              <a:path h="1078558" w="1119126">
                <a:moveTo>
                  <a:pt x="0" y="0"/>
                </a:moveTo>
                <a:lnTo>
                  <a:pt x="1119127" y="0"/>
                </a:lnTo>
                <a:lnTo>
                  <a:pt x="1119127" y="1078558"/>
                </a:lnTo>
                <a:lnTo>
                  <a:pt x="0" y="1078558"/>
                </a:lnTo>
                <a:lnTo>
                  <a:pt x="0" y="0"/>
                </a:lnTo>
                <a:close/>
              </a:path>
            </a:pathLst>
          </a:custGeom>
          <a:blipFill>
            <a:blip r:embed="rId5"/>
            <a:stretch>
              <a:fillRect l="0" t="0" r="0" b="0"/>
            </a:stretch>
          </a:blipFill>
        </p:spPr>
      </p:sp>
      <p:sp>
        <p:nvSpPr>
          <p:cNvPr name="Freeform 12" id="12"/>
          <p:cNvSpPr/>
          <p:nvPr/>
        </p:nvSpPr>
        <p:spPr>
          <a:xfrm flipH="false" flipV="false" rot="0">
            <a:off x="1458778" y="3784578"/>
            <a:ext cx="1095830" cy="1095830"/>
          </a:xfrm>
          <a:custGeom>
            <a:avLst/>
            <a:gdLst/>
            <a:ahLst/>
            <a:cxnLst/>
            <a:rect r="r" b="b" t="t" l="l"/>
            <a:pathLst>
              <a:path h="1095830" w="1095830">
                <a:moveTo>
                  <a:pt x="0" y="0"/>
                </a:moveTo>
                <a:lnTo>
                  <a:pt x="1095830" y="0"/>
                </a:lnTo>
                <a:lnTo>
                  <a:pt x="1095830" y="1095829"/>
                </a:lnTo>
                <a:lnTo>
                  <a:pt x="0" y="1095829"/>
                </a:lnTo>
                <a:lnTo>
                  <a:pt x="0" y="0"/>
                </a:lnTo>
                <a:close/>
              </a:path>
            </a:pathLst>
          </a:custGeom>
          <a:blipFill>
            <a:blip r:embed="rId6"/>
            <a:stretch>
              <a:fillRect l="0" t="0" r="0" b="0"/>
            </a:stretch>
          </a:blipFill>
        </p:spPr>
      </p:sp>
      <p:sp>
        <p:nvSpPr>
          <p:cNvPr name="TextBox 13" id="13"/>
          <p:cNvSpPr txBox="true"/>
          <p:nvPr/>
        </p:nvSpPr>
        <p:spPr>
          <a:xfrm rot="0">
            <a:off x="0" y="1790170"/>
            <a:ext cx="19905184" cy="1708151"/>
          </a:xfrm>
          <a:prstGeom prst="rect">
            <a:avLst/>
          </a:prstGeom>
        </p:spPr>
        <p:txBody>
          <a:bodyPr anchor="t" rtlCol="false" tIns="0" lIns="0" bIns="0" rIns="0">
            <a:spAutoFit/>
          </a:bodyPr>
          <a:lstStyle/>
          <a:p>
            <a:pPr algn="ctr">
              <a:lnSpc>
                <a:spcPts val="13999"/>
              </a:lnSpc>
            </a:pPr>
            <a:r>
              <a:rPr lang="en-US" sz="9999">
                <a:solidFill>
                  <a:srgbClr val="F1F9FD"/>
                </a:solidFill>
                <a:latin typeface="More Sugar"/>
                <a:ea typeface="More Sugar"/>
                <a:cs typeface="More Sugar"/>
                <a:sym typeface="More Sugar"/>
              </a:rPr>
              <a:t>Why Exoplanets Matter?</a:t>
            </a:r>
          </a:p>
        </p:txBody>
      </p:sp>
      <p:sp>
        <p:nvSpPr>
          <p:cNvPr name="TextBox 14" id="14"/>
          <p:cNvSpPr txBox="true"/>
          <p:nvPr/>
        </p:nvSpPr>
        <p:spPr>
          <a:xfrm rot="0">
            <a:off x="3135391" y="3727428"/>
            <a:ext cx="6292983" cy="3228975"/>
          </a:xfrm>
          <a:prstGeom prst="rect">
            <a:avLst/>
          </a:prstGeom>
        </p:spPr>
        <p:txBody>
          <a:bodyPr anchor="t" rtlCol="false" tIns="0" lIns="0" bIns="0" rIns="0">
            <a:spAutoFit/>
          </a:bodyPr>
          <a:lstStyle/>
          <a:p>
            <a:pPr algn="l">
              <a:lnSpc>
                <a:spcPts val="4200"/>
              </a:lnSpc>
            </a:pPr>
            <a:r>
              <a:rPr lang="en-US" sz="3000">
                <a:solidFill>
                  <a:srgbClr val="F1F9FD"/>
                </a:solidFill>
                <a:latin typeface="More Sugar Thin"/>
                <a:ea typeface="More Sugar Thin"/>
                <a:cs typeface="More Sugar Thin"/>
                <a:sym typeface="More Sugar Thin"/>
              </a:rPr>
              <a:t>By studying exoplanets in the "habitable zone," scientists aim to find Earth-like planets that may support life or potentially serve as future homes for humanity.</a:t>
            </a:r>
          </a:p>
          <a:p>
            <a:pPr algn="l">
              <a:lnSpc>
                <a:spcPts val="4200"/>
              </a:lnSpc>
            </a:pPr>
          </a:p>
        </p:txBody>
      </p:sp>
      <p:sp>
        <p:nvSpPr>
          <p:cNvPr name="TextBox 15" id="15"/>
          <p:cNvSpPr txBox="true"/>
          <p:nvPr/>
        </p:nvSpPr>
        <p:spPr>
          <a:xfrm rot="0">
            <a:off x="11063965" y="3727428"/>
            <a:ext cx="6195335" cy="3228975"/>
          </a:xfrm>
          <a:prstGeom prst="rect">
            <a:avLst/>
          </a:prstGeom>
        </p:spPr>
        <p:txBody>
          <a:bodyPr anchor="t" rtlCol="false" tIns="0" lIns="0" bIns="0" rIns="0">
            <a:spAutoFit/>
          </a:bodyPr>
          <a:lstStyle/>
          <a:p>
            <a:pPr algn="l">
              <a:lnSpc>
                <a:spcPts val="4200"/>
              </a:lnSpc>
            </a:pPr>
            <a:r>
              <a:rPr lang="en-US" sz="3000">
                <a:solidFill>
                  <a:srgbClr val="F1F9FD"/>
                </a:solidFill>
                <a:latin typeface="More Sugar Thin"/>
                <a:ea typeface="More Sugar Thin"/>
                <a:cs typeface="More Sugar Thin"/>
                <a:sym typeface="More Sugar Thin"/>
              </a:rPr>
              <a:t>Exoplanets, ranging from gas giants to rocky worlds, reveal a remarkable diversity that enhances our understanding of planetary formation and evolution.</a:t>
            </a:r>
          </a:p>
          <a:p>
            <a:pPr algn="l">
              <a:lnSpc>
                <a:spcPts val="4200"/>
              </a:lnSpc>
            </a:pPr>
          </a:p>
        </p:txBody>
      </p:sp>
      <p:sp>
        <p:nvSpPr>
          <p:cNvPr name="TextBox 16" id="16"/>
          <p:cNvSpPr txBox="true"/>
          <p:nvPr/>
        </p:nvSpPr>
        <p:spPr>
          <a:xfrm rot="0">
            <a:off x="4366302" y="6661146"/>
            <a:ext cx="9555396" cy="3771900"/>
          </a:xfrm>
          <a:prstGeom prst="rect">
            <a:avLst/>
          </a:prstGeom>
        </p:spPr>
        <p:txBody>
          <a:bodyPr anchor="t" rtlCol="false" tIns="0" lIns="0" bIns="0" rIns="0">
            <a:spAutoFit/>
          </a:bodyPr>
          <a:lstStyle/>
          <a:p>
            <a:pPr algn="l">
              <a:lnSpc>
                <a:spcPts val="4200"/>
              </a:lnSpc>
            </a:pPr>
            <a:r>
              <a:rPr lang="en-US" sz="3000">
                <a:solidFill>
                  <a:srgbClr val="F1F9FD"/>
                </a:solidFill>
                <a:latin typeface="More Sugar Thin"/>
                <a:ea typeface="More Sugar Thin"/>
                <a:cs typeface="More Sugar Thin"/>
                <a:sym typeface="More Sugar Thin"/>
              </a:rPr>
              <a:t>The exploration of exoplanets is primarily driven by the quest to determine if extraterrestrial life exists, as scientists investigate distant planets in habitable zones to understand whether conditions suitable for life could be found beyond Earth, thereby enhancing our comprehension of biology and the universe.</a:t>
            </a:r>
          </a:p>
          <a:p>
            <a:pPr algn="l">
              <a:lnSpc>
                <a:spcPts val="4200"/>
              </a:lnSpc>
            </a:pPr>
          </a:p>
        </p:txBody>
      </p:sp>
      <p:sp>
        <p:nvSpPr>
          <p:cNvPr name="TextBox 17" id="17"/>
          <p:cNvSpPr txBox="true"/>
          <p:nvPr/>
        </p:nvSpPr>
        <p:spPr>
          <a:xfrm rot="0">
            <a:off x="1458778" y="3830656"/>
            <a:ext cx="1095830" cy="853943"/>
          </a:xfrm>
          <a:prstGeom prst="rect">
            <a:avLst/>
          </a:prstGeom>
        </p:spPr>
        <p:txBody>
          <a:bodyPr anchor="t" rtlCol="false" tIns="0" lIns="0" bIns="0" rIns="0">
            <a:spAutoFit/>
          </a:bodyPr>
          <a:lstStyle/>
          <a:p>
            <a:pPr algn="ctr">
              <a:lnSpc>
                <a:spcPts val="7000"/>
              </a:lnSpc>
            </a:pPr>
            <a:r>
              <a:rPr lang="en-US" sz="5000">
                <a:solidFill>
                  <a:srgbClr val="F1F9FD"/>
                </a:solidFill>
                <a:latin typeface="More Sugar"/>
                <a:ea typeface="More Sugar"/>
                <a:cs typeface="More Sugar"/>
                <a:sym typeface="More Sugar"/>
              </a:rPr>
              <a:t>1</a:t>
            </a:r>
          </a:p>
        </p:txBody>
      </p:sp>
      <p:sp>
        <p:nvSpPr>
          <p:cNvPr name="TextBox 18" id="18"/>
          <p:cNvSpPr txBox="true"/>
          <p:nvPr/>
        </p:nvSpPr>
        <p:spPr>
          <a:xfrm rot="0">
            <a:off x="9637782" y="3930136"/>
            <a:ext cx="1119126" cy="853943"/>
          </a:xfrm>
          <a:prstGeom prst="rect">
            <a:avLst/>
          </a:prstGeom>
        </p:spPr>
        <p:txBody>
          <a:bodyPr anchor="t" rtlCol="false" tIns="0" lIns="0" bIns="0" rIns="0">
            <a:spAutoFit/>
          </a:bodyPr>
          <a:lstStyle/>
          <a:p>
            <a:pPr algn="ctr">
              <a:lnSpc>
                <a:spcPts val="7000"/>
              </a:lnSpc>
            </a:pPr>
            <a:r>
              <a:rPr lang="en-US" sz="5000">
                <a:solidFill>
                  <a:srgbClr val="F1F9FD"/>
                </a:solidFill>
                <a:latin typeface="More Sugar"/>
                <a:ea typeface="More Sugar"/>
                <a:cs typeface="More Sugar"/>
                <a:sym typeface="More Sugar"/>
              </a:rPr>
              <a:t>2</a:t>
            </a:r>
          </a:p>
        </p:txBody>
      </p:sp>
      <p:grpSp>
        <p:nvGrpSpPr>
          <p:cNvPr name="Group 19" id="19"/>
          <p:cNvGrpSpPr/>
          <p:nvPr/>
        </p:nvGrpSpPr>
        <p:grpSpPr>
          <a:xfrm rot="0">
            <a:off x="2789136" y="6838341"/>
            <a:ext cx="1095830" cy="1096744"/>
            <a:chOff x="0" y="0"/>
            <a:chExt cx="1461106" cy="1462325"/>
          </a:xfrm>
        </p:grpSpPr>
        <p:sp>
          <p:nvSpPr>
            <p:cNvPr name="Freeform 20" id="20"/>
            <p:cNvSpPr/>
            <p:nvPr/>
          </p:nvSpPr>
          <p:spPr>
            <a:xfrm flipH="false" flipV="false" rot="0">
              <a:off x="0" y="0"/>
              <a:ext cx="1461106" cy="1462325"/>
            </a:xfrm>
            <a:custGeom>
              <a:avLst/>
              <a:gdLst/>
              <a:ahLst/>
              <a:cxnLst/>
              <a:rect r="r" b="b" t="t" l="l"/>
              <a:pathLst>
                <a:path h="1462325" w="1461106">
                  <a:moveTo>
                    <a:pt x="0" y="0"/>
                  </a:moveTo>
                  <a:lnTo>
                    <a:pt x="1461106" y="0"/>
                  </a:lnTo>
                  <a:lnTo>
                    <a:pt x="1461106" y="1462325"/>
                  </a:lnTo>
                  <a:lnTo>
                    <a:pt x="0" y="1462325"/>
                  </a:lnTo>
                  <a:lnTo>
                    <a:pt x="0" y="0"/>
                  </a:lnTo>
                  <a:close/>
                </a:path>
              </a:pathLst>
            </a:custGeom>
            <a:blipFill>
              <a:blip r:embed="rId7"/>
              <a:stretch>
                <a:fillRect l="0" t="0" r="0" b="0"/>
              </a:stretch>
            </a:blipFill>
          </p:spPr>
        </p:sp>
        <p:sp>
          <p:nvSpPr>
            <p:cNvPr name="TextBox 21" id="21"/>
            <p:cNvSpPr txBox="true"/>
            <p:nvPr/>
          </p:nvSpPr>
          <p:spPr>
            <a:xfrm rot="0">
              <a:off x="0" y="92017"/>
              <a:ext cx="1461106" cy="1106840"/>
            </a:xfrm>
            <a:prstGeom prst="rect">
              <a:avLst/>
            </a:prstGeom>
          </p:spPr>
          <p:txBody>
            <a:bodyPr anchor="t" rtlCol="false" tIns="0" lIns="0" bIns="0" rIns="0">
              <a:spAutoFit/>
            </a:bodyPr>
            <a:lstStyle/>
            <a:p>
              <a:pPr algn="ctr">
                <a:lnSpc>
                  <a:spcPts val="7000"/>
                </a:lnSpc>
              </a:pPr>
              <a:r>
                <a:rPr lang="en-US" sz="5000">
                  <a:solidFill>
                    <a:srgbClr val="F1F9FD"/>
                  </a:solidFill>
                  <a:latin typeface="More Sugar"/>
                  <a:ea typeface="More Sugar"/>
                  <a:cs typeface="More Sugar"/>
                  <a:sym typeface="More Sugar"/>
                </a:rPr>
                <a:t>3</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E172D"/>
        </a:solidFill>
      </p:bgPr>
    </p:bg>
    <p:spTree>
      <p:nvGrpSpPr>
        <p:cNvPr id="1" name=""/>
        <p:cNvGrpSpPr/>
        <p:nvPr/>
      </p:nvGrpSpPr>
      <p:grpSpPr>
        <a:xfrm>
          <a:off x="0" y="0"/>
          <a:ext cx="0" cy="0"/>
          <a:chOff x="0" y="0"/>
          <a:chExt cx="0" cy="0"/>
        </a:xfrm>
      </p:grpSpPr>
      <p:sp>
        <p:nvSpPr>
          <p:cNvPr name="Freeform 2" id="2"/>
          <p:cNvSpPr/>
          <p:nvPr/>
        </p:nvSpPr>
        <p:spPr>
          <a:xfrm flipH="false" flipV="false" rot="0">
            <a:off x="14210456" y="1441454"/>
            <a:ext cx="474490" cy="423746"/>
          </a:xfrm>
          <a:custGeom>
            <a:avLst/>
            <a:gdLst/>
            <a:ahLst/>
            <a:cxnLst/>
            <a:rect r="r" b="b" t="t" l="l"/>
            <a:pathLst>
              <a:path h="423746" w="474490">
                <a:moveTo>
                  <a:pt x="0" y="0"/>
                </a:moveTo>
                <a:lnTo>
                  <a:pt x="474491" y="0"/>
                </a:lnTo>
                <a:lnTo>
                  <a:pt x="474491" y="423746"/>
                </a:lnTo>
                <a:lnTo>
                  <a:pt x="0" y="423746"/>
                </a:lnTo>
                <a:lnTo>
                  <a:pt x="0" y="0"/>
                </a:lnTo>
                <a:close/>
              </a:path>
            </a:pathLst>
          </a:custGeom>
          <a:blipFill>
            <a:blip r:embed="rId2"/>
            <a:stretch>
              <a:fillRect l="-141339" t="-79679" r="-24689" b="-80971"/>
            </a:stretch>
          </a:blipFill>
        </p:spPr>
      </p:sp>
      <p:sp>
        <p:nvSpPr>
          <p:cNvPr name="Freeform 3" id="3"/>
          <p:cNvSpPr/>
          <p:nvPr/>
        </p:nvSpPr>
        <p:spPr>
          <a:xfrm flipH="false" flipV="false" rot="-529564">
            <a:off x="8233464" y="9046427"/>
            <a:ext cx="474490" cy="423746"/>
          </a:xfrm>
          <a:custGeom>
            <a:avLst/>
            <a:gdLst/>
            <a:ahLst/>
            <a:cxnLst/>
            <a:rect r="r" b="b" t="t" l="l"/>
            <a:pathLst>
              <a:path h="423746" w="474490">
                <a:moveTo>
                  <a:pt x="0" y="0"/>
                </a:moveTo>
                <a:lnTo>
                  <a:pt x="474490" y="0"/>
                </a:lnTo>
                <a:lnTo>
                  <a:pt x="474490" y="423746"/>
                </a:lnTo>
                <a:lnTo>
                  <a:pt x="0" y="423746"/>
                </a:lnTo>
                <a:lnTo>
                  <a:pt x="0" y="0"/>
                </a:lnTo>
                <a:close/>
              </a:path>
            </a:pathLst>
          </a:custGeom>
          <a:blipFill>
            <a:blip r:embed="rId2"/>
            <a:stretch>
              <a:fillRect l="-141339" t="-79679" r="-24689" b="-80971"/>
            </a:stretch>
          </a:blipFill>
        </p:spPr>
      </p:sp>
      <p:sp>
        <p:nvSpPr>
          <p:cNvPr name="Freeform 4" id="4"/>
          <p:cNvSpPr/>
          <p:nvPr/>
        </p:nvSpPr>
        <p:spPr>
          <a:xfrm flipH="true" flipV="true" rot="844515">
            <a:off x="4583763" y="7298321"/>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2"/>
            <a:stretch>
              <a:fillRect l="-677507" t="-192267" r="-452731" b="0"/>
            </a:stretch>
          </a:blipFill>
        </p:spPr>
      </p:sp>
      <p:sp>
        <p:nvSpPr>
          <p:cNvPr name="Freeform 5" id="5"/>
          <p:cNvSpPr/>
          <p:nvPr/>
        </p:nvSpPr>
        <p:spPr>
          <a:xfrm flipH="true" flipV="true" rot="844515">
            <a:off x="13216291" y="4887066"/>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2"/>
            <a:stretch>
              <a:fillRect l="-677507" t="-192267" r="-452731" b="0"/>
            </a:stretch>
          </a:blipFill>
        </p:spPr>
      </p:sp>
      <p:sp>
        <p:nvSpPr>
          <p:cNvPr name="Freeform 6" id="6"/>
          <p:cNvSpPr/>
          <p:nvPr/>
        </p:nvSpPr>
        <p:spPr>
          <a:xfrm flipH="true" flipV="true" rot="844515">
            <a:off x="8358457" y="661605"/>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2"/>
            <a:stretch>
              <a:fillRect l="-677507" t="-192267" r="-452731" b="0"/>
            </a:stretch>
          </a:blipFill>
        </p:spPr>
      </p:sp>
      <p:sp>
        <p:nvSpPr>
          <p:cNvPr name="Freeform 7" id="7"/>
          <p:cNvSpPr/>
          <p:nvPr/>
        </p:nvSpPr>
        <p:spPr>
          <a:xfrm flipH="true" flipV="true" rot="-4555484">
            <a:off x="12578535" y="8945818"/>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2"/>
            <a:stretch>
              <a:fillRect l="-677507" t="-192267" r="-452731" b="0"/>
            </a:stretch>
          </a:blipFill>
        </p:spPr>
      </p:sp>
      <p:sp>
        <p:nvSpPr>
          <p:cNvPr name="Freeform 8" id="8"/>
          <p:cNvSpPr/>
          <p:nvPr/>
        </p:nvSpPr>
        <p:spPr>
          <a:xfrm flipH="true" flipV="true" rot="-5988675">
            <a:off x="17350443" y="4052265"/>
            <a:ext cx="722220" cy="793036"/>
          </a:xfrm>
          <a:custGeom>
            <a:avLst/>
            <a:gdLst/>
            <a:ahLst/>
            <a:cxnLst/>
            <a:rect r="r" b="b" t="t" l="l"/>
            <a:pathLst>
              <a:path h="793036" w="722220">
                <a:moveTo>
                  <a:pt x="722220" y="793036"/>
                </a:moveTo>
                <a:lnTo>
                  <a:pt x="0" y="793036"/>
                </a:lnTo>
                <a:lnTo>
                  <a:pt x="0" y="0"/>
                </a:lnTo>
                <a:lnTo>
                  <a:pt x="722220" y="0"/>
                </a:lnTo>
                <a:lnTo>
                  <a:pt x="722220" y="793036"/>
                </a:lnTo>
                <a:close/>
              </a:path>
            </a:pathLst>
          </a:custGeom>
          <a:blipFill>
            <a:blip r:embed="rId2"/>
            <a:stretch>
              <a:fillRect l="-201985" t="-192267" r="-64785" b="0"/>
            </a:stretch>
          </a:blipFill>
        </p:spPr>
      </p:sp>
      <p:sp>
        <p:nvSpPr>
          <p:cNvPr name="Freeform 9" id="9"/>
          <p:cNvSpPr/>
          <p:nvPr/>
        </p:nvSpPr>
        <p:spPr>
          <a:xfrm flipH="false" flipV="false" rot="0">
            <a:off x="5381961" y="2462192"/>
            <a:ext cx="7209621" cy="5138493"/>
          </a:xfrm>
          <a:custGeom>
            <a:avLst/>
            <a:gdLst/>
            <a:ahLst/>
            <a:cxnLst/>
            <a:rect r="r" b="b" t="t" l="l"/>
            <a:pathLst>
              <a:path h="5138493" w="7209621">
                <a:moveTo>
                  <a:pt x="0" y="0"/>
                </a:moveTo>
                <a:lnTo>
                  <a:pt x="7209621" y="0"/>
                </a:lnTo>
                <a:lnTo>
                  <a:pt x="7209621" y="5138494"/>
                </a:lnTo>
                <a:lnTo>
                  <a:pt x="0" y="5138494"/>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0798275" y="2020341"/>
            <a:ext cx="1916437" cy="1916437"/>
          </a:xfrm>
          <a:custGeom>
            <a:avLst/>
            <a:gdLst/>
            <a:ahLst/>
            <a:cxnLst/>
            <a:rect r="r" b="b" t="t" l="l"/>
            <a:pathLst>
              <a:path h="1916437" w="1916437">
                <a:moveTo>
                  <a:pt x="0" y="0"/>
                </a:moveTo>
                <a:lnTo>
                  <a:pt x="1916437" y="0"/>
                </a:lnTo>
                <a:lnTo>
                  <a:pt x="1916437" y="1916437"/>
                </a:lnTo>
                <a:lnTo>
                  <a:pt x="0" y="1916437"/>
                </a:lnTo>
                <a:lnTo>
                  <a:pt x="0" y="0"/>
                </a:lnTo>
                <a:close/>
              </a:path>
            </a:pathLst>
          </a:custGeom>
          <a:blipFill>
            <a:blip r:embed="rId5">
              <a:alphaModFix amt="15000"/>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5376175" y="3724374"/>
            <a:ext cx="7535650" cy="2895600"/>
          </a:xfrm>
          <a:prstGeom prst="rect">
            <a:avLst/>
          </a:prstGeom>
        </p:spPr>
        <p:txBody>
          <a:bodyPr anchor="t" rtlCol="false" tIns="0" lIns="0" bIns="0" rIns="0">
            <a:spAutoFit/>
          </a:bodyPr>
          <a:lstStyle/>
          <a:p>
            <a:pPr algn="ctr">
              <a:lnSpc>
                <a:spcPts val="11399"/>
              </a:lnSpc>
            </a:pPr>
            <a:r>
              <a:rPr lang="en-US" sz="9999">
                <a:solidFill>
                  <a:srgbClr val="F1F9FD"/>
                </a:solidFill>
                <a:latin typeface="More Sugar"/>
                <a:ea typeface="More Sugar"/>
                <a:cs typeface="More Sugar"/>
                <a:sym typeface="More Sugar"/>
              </a:rPr>
              <a:t>Project Goals</a:t>
            </a:r>
          </a:p>
        </p:txBody>
      </p:sp>
      <p:sp>
        <p:nvSpPr>
          <p:cNvPr name="TextBox 12" id="12"/>
          <p:cNvSpPr txBox="true"/>
          <p:nvPr/>
        </p:nvSpPr>
        <p:spPr>
          <a:xfrm rot="0">
            <a:off x="560771" y="2405042"/>
            <a:ext cx="4996840" cy="2686050"/>
          </a:xfrm>
          <a:prstGeom prst="rect">
            <a:avLst/>
          </a:prstGeom>
        </p:spPr>
        <p:txBody>
          <a:bodyPr anchor="t" rtlCol="false" tIns="0" lIns="0" bIns="0" rIns="0">
            <a:spAutoFit/>
          </a:bodyPr>
          <a:lstStyle/>
          <a:p>
            <a:pPr algn="r">
              <a:lnSpc>
                <a:spcPts val="4200"/>
              </a:lnSpc>
            </a:pPr>
            <a:r>
              <a:rPr lang="en-US" sz="3000">
                <a:solidFill>
                  <a:srgbClr val="F1F9FD"/>
                </a:solidFill>
                <a:latin typeface="More Sugar Thin"/>
                <a:ea typeface="More Sugar Thin"/>
                <a:cs typeface="More Sugar Thin"/>
                <a:sym typeface="More Sugar Thin"/>
              </a:rPr>
              <a:t>Educate the public about exoplanets, their significance, and the methods used for their discovery.</a:t>
            </a:r>
          </a:p>
          <a:p>
            <a:pPr algn="r">
              <a:lnSpc>
                <a:spcPts val="4200"/>
              </a:lnSpc>
            </a:pPr>
          </a:p>
        </p:txBody>
      </p:sp>
      <p:grpSp>
        <p:nvGrpSpPr>
          <p:cNvPr name="Group 13" id="13"/>
          <p:cNvGrpSpPr/>
          <p:nvPr/>
        </p:nvGrpSpPr>
        <p:grpSpPr>
          <a:xfrm rot="0">
            <a:off x="5376175" y="2020341"/>
            <a:ext cx="1916437" cy="1916437"/>
            <a:chOff x="0" y="0"/>
            <a:chExt cx="2555249" cy="2555249"/>
          </a:xfrm>
        </p:grpSpPr>
        <p:sp>
          <p:nvSpPr>
            <p:cNvPr name="Freeform 14" id="14"/>
            <p:cNvSpPr/>
            <p:nvPr/>
          </p:nvSpPr>
          <p:spPr>
            <a:xfrm flipH="false" flipV="false" rot="0">
              <a:off x="0" y="0"/>
              <a:ext cx="2555249" cy="2555249"/>
            </a:xfrm>
            <a:custGeom>
              <a:avLst/>
              <a:gdLst/>
              <a:ahLst/>
              <a:cxnLst/>
              <a:rect r="r" b="b" t="t" l="l"/>
              <a:pathLst>
                <a:path h="2555249" w="2555249">
                  <a:moveTo>
                    <a:pt x="0" y="0"/>
                  </a:moveTo>
                  <a:lnTo>
                    <a:pt x="2555249" y="0"/>
                  </a:lnTo>
                  <a:lnTo>
                    <a:pt x="2555249" y="2555249"/>
                  </a:lnTo>
                  <a:lnTo>
                    <a:pt x="0" y="2555249"/>
                  </a:lnTo>
                  <a:lnTo>
                    <a:pt x="0" y="0"/>
                  </a:lnTo>
                  <a:close/>
                </a:path>
              </a:pathLst>
            </a:custGeom>
            <a:blipFill>
              <a:blip r:embed="rId5">
                <a:alphaModFix amt="15000"/>
                <a:extLst>
                  <a:ext uri="{96DAC541-7B7A-43D3-8B79-37D633B846F1}">
                    <asvg:svgBlip xmlns:asvg="http://schemas.microsoft.com/office/drawing/2016/SVG/main" r:embed="rId6"/>
                  </a:ext>
                </a:extLst>
              </a:blip>
              <a:stretch>
                <a:fillRect l="0" t="0" r="0" b="0"/>
              </a:stretch>
            </a:blipFill>
          </p:spPr>
        </p:sp>
        <p:sp>
          <p:nvSpPr>
            <p:cNvPr name="Freeform 15" id="15"/>
            <p:cNvSpPr/>
            <p:nvPr/>
          </p:nvSpPr>
          <p:spPr>
            <a:xfrm flipH="false" flipV="false" rot="0">
              <a:off x="594560" y="595414"/>
              <a:ext cx="1366130" cy="1364422"/>
            </a:xfrm>
            <a:custGeom>
              <a:avLst/>
              <a:gdLst/>
              <a:ahLst/>
              <a:cxnLst/>
              <a:rect r="r" b="b" t="t" l="l"/>
              <a:pathLst>
                <a:path h="1364422" w="1366130">
                  <a:moveTo>
                    <a:pt x="0" y="0"/>
                  </a:moveTo>
                  <a:lnTo>
                    <a:pt x="1366130" y="0"/>
                  </a:lnTo>
                  <a:lnTo>
                    <a:pt x="1366130" y="1364422"/>
                  </a:lnTo>
                  <a:lnTo>
                    <a:pt x="0" y="1364422"/>
                  </a:lnTo>
                  <a:lnTo>
                    <a:pt x="0" y="0"/>
                  </a:lnTo>
                  <a:close/>
                </a:path>
              </a:pathLst>
            </a:custGeom>
            <a:blipFill>
              <a:blip r:embed="rId7"/>
              <a:stretch>
                <a:fillRect l="0" t="0" r="0" b="0"/>
              </a:stretch>
            </a:blipFill>
          </p:spPr>
        </p:sp>
      </p:grpSp>
      <p:sp>
        <p:nvSpPr>
          <p:cNvPr name="Freeform 16" id="16"/>
          <p:cNvSpPr/>
          <p:nvPr/>
        </p:nvSpPr>
        <p:spPr>
          <a:xfrm flipH="false" flipV="false" rot="0">
            <a:off x="10475677" y="6331712"/>
            <a:ext cx="1916437" cy="1916437"/>
          </a:xfrm>
          <a:custGeom>
            <a:avLst/>
            <a:gdLst/>
            <a:ahLst/>
            <a:cxnLst/>
            <a:rect r="r" b="b" t="t" l="l"/>
            <a:pathLst>
              <a:path h="1916437" w="1916437">
                <a:moveTo>
                  <a:pt x="0" y="0"/>
                </a:moveTo>
                <a:lnTo>
                  <a:pt x="1916437" y="0"/>
                </a:lnTo>
                <a:lnTo>
                  <a:pt x="1916437" y="1916437"/>
                </a:lnTo>
                <a:lnTo>
                  <a:pt x="0" y="1916437"/>
                </a:lnTo>
                <a:lnTo>
                  <a:pt x="0" y="0"/>
                </a:lnTo>
                <a:close/>
              </a:path>
            </a:pathLst>
          </a:custGeom>
          <a:blipFill>
            <a:blip r:embed="rId5">
              <a:alphaModFix amt="15000"/>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5376175" y="6753543"/>
            <a:ext cx="1916437" cy="1916437"/>
          </a:xfrm>
          <a:custGeom>
            <a:avLst/>
            <a:gdLst/>
            <a:ahLst/>
            <a:cxnLst/>
            <a:rect r="r" b="b" t="t" l="l"/>
            <a:pathLst>
              <a:path h="1916437" w="1916437">
                <a:moveTo>
                  <a:pt x="0" y="0"/>
                </a:moveTo>
                <a:lnTo>
                  <a:pt x="1916437" y="0"/>
                </a:lnTo>
                <a:lnTo>
                  <a:pt x="1916437" y="1916437"/>
                </a:lnTo>
                <a:lnTo>
                  <a:pt x="0" y="1916437"/>
                </a:lnTo>
                <a:lnTo>
                  <a:pt x="0" y="0"/>
                </a:lnTo>
                <a:close/>
              </a:path>
            </a:pathLst>
          </a:custGeom>
          <a:blipFill>
            <a:blip r:embed="rId5">
              <a:alphaModFix amt="15000"/>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0">
            <a:off x="5789090" y="7165091"/>
            <a:ext cx="1090608" cy="1093341"/>
          </a:xfrm>
          <a:custGeom>
            <a:avLst/>
            <a:gdLst/>
            <a:ahLst/>
            <a:cxnLst/>
            <a:rect r="r" b="b" t="t" l="l"/>
            <a:pathLst>
              <a:path h="1093341" w="1090608">
                <a:moveTo>
                  <a:pt x="0" y="0"/>
                </a:moveTo>
                <a:lnTo>
                  <a:pt x="1090608" y="0"/>
                </a:lnTo>
                <a:lnTo>
                  <a:pt x="1090608" y="1093342"/>
                </a:lnTo>
                <a:lnTo>
                  <a:pt x="0" y="1093342"/>
                </a:lnTo>
                <a:lnTo>
                  <a:pt x="0" y="0"/>
                </a:lnTo>
                <a:close/>
              </a:path>
            </a:pathLst>
          </a:custGeom>
          <a:blipFill>
            <a:blip r:embed="rId8"/>
            <a:stretch>
              <a:fillRect l="0" t="0" r="0" b="0"/>
            </a:stretch>
          </a:blipFill>
        </p:spPr>
      </p:sp>
      <p:sp>
        <p:nvSpPr>
          <p:cNvPr name="Freeform 19" id="19"/>
          <p:cNvSpPr/>
          <p:nvPr/>
        </p:nvSpPr>
        <p:spPr>
          <a:xfrm flipH="false" flipV="false" rot="0">
            <a:off x="10888592" y="6743260"/>
            <a:ext cx="1090608" cy="1093341"/>
          </a:xfrm>
          <a:custGeom>
            <a:avLst/>
            <a:gdLst/>
            <a:ahLst/>
            <a:cxnLst/>
            <a:rect r="r" b="b" t="t" l="l"/>
            <a:pathLst>
              <a:path h="1093341" w="1090608">
                <a:moveTo>
                  <a:pt x="0" y="0"/>
                </a:moveTo>
                <a:lnTo>
                  <a:pt x="1090608" y="0"/>
                </a:lnTo>
                <a:lnTo>
                  <a:pt x="1090608" y="1093341"/>
                </a:lnTo>
                <a:lnTo>
                  <a:pt x="0" y="1093341"/>
                </a:lnTo>
                <a:lnTo>
                  <a:pt x="0" y="0"/>
                </a:lnTo>
                <a:close/>
              </a:path>
            </a:pathLst>
          </a:custGeom>
          <a:blipFill>
            <a:blip r:embed="rId9"/>
            <a:stretch>
              <a:fillRect l="0" t="0" r="0" b="0"/>
            </a:stretch>
          </a:blipFill>
        </p:spPr>
      </p:sp>
      <p:sp>
        <p:nvSpPr>
          <p:cNvPr name="Freeform 20" id="20"/>
          <p:cNvSpPr/>
          <p:nvPr/>
        </p:nvSpPr>
        <p:spPr>
          <a:xfrm flipH="false" flipV="false" rot="0">
            <a:off x="11241418" y="2462192"/>
            <a:ext cx="1030153" cy="1032735"/>
          </a:xfrm>
          <a:custGeom>
            <a:avLst/>
            <a:gdLst/>
            <a:ahLst/>
            <a:cxnLst/>
            <a:rect r="r" b="b" t="t" l="l"/>
            <a:pathLst>
              <a:path h="1032735" w="1030153">
                <a:moveTo>
                  <a:pt x="0" y="0"/>
                </a:moveTo>
                <a:lnTo>
                  <a:pt x="1030152" y="0"/>
                </a:lnTo>
                <a:lnTo>
                  <a:pt x="1030152" y="1032735"/>
                </a:lnTo>
                <a:lnTo>
                  <a:pt x="0" y="1032735"/>
                </a:lnTo>
                <a:lnTo>
                  <a:pt x="0" y="0"/>
                </a:lnTo>
                <a:close/>
              </a:path>
            </a:pathLst>
          </a:custGeom>
          <a:blipFill>
            <a:blip r:embed="rId10"/>
            <a:stretch>
              <a:fillRect l="0" t="0" r="0" b="0"/>
            </a:stretch>
          </a:blipFill>
        </p:spPr>
      </p:sp>
      <p:sp>
        <p:nvSpPr>
          <p:cNvPr name="Freeform 21" id="21"/>
          <p:cNvSpPr/>
          <p:nvPr/>
        </p:nvSpPr>
        <p:spPr>
          <a:xfrm flipH="false" flipV="false" rot="0">
            <a:off x="9614625" y="2709351"/>
            <a:ext cx="1183651" cy="1080350"/>
          </a:xfrm>
          <a:custGeom>
            <a:avLst/>
            <a:gdLst/>
            <a:ahLst/>
            <a:cxnLst/>
            <a:rect r="r" b="b" t="t" l="l"/>
            <a:pathLst>
              <a:path h="1080350" w="1183651">
                <a:moveTo>
                  <a:pt x="0" y="0"/>
                </a:moveTo>
                <a:lnTo>
                  <a:pt x="1183650" y="0"/>
                </a:lnTo>
                <a:lnTo>
                  <a:pt x="1183650" y="1080350"/>
                </a:lnTo>
                <a:lnTo>
                  <a:pt x="0" y="108035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22" id="22"/>
          <p:cNvSpPr/>
          <p:nvPr/>
        </p:nvSpPr>
        <p:spPr>
          <a:xfrm flipH="true" flipV="false" rot="0">
            <a:off x="7292612" y="2709351"/>
            <a:ext cx="1183651" cy="1080350"/>
          </a:xfrm>
          <a:custGeom>
            <a:avLst/>
            <a:gdLst/>
            <a:ahLst/>
            <a:cxnLst/>
            <a:rect r="r" b="b" t="t" l="l"/>
            <a:pathLst>
              <a:path h="1080350" w="1183651">
                <a:moveTo>
                  <a:pt x="1183651" y="0"/>
                </a:moveTo>
                <a:lnTo>
                  <a:pt x="0" y="0"/>
                </a:lnTo>
                <a:lnTo>
                  <a:pt x="0" y="1080350"/>
                </a:lnTo>
                <a:lnTo>
                  <a:pt x="1183651" y="1080350"/>
                </a:lnTo>
                <a:lnTo>
                  <a:pt x="1183651"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23" id="23"/>
          <p:cNvSpPr/>
          <p:nvPr/>
        </p:nvSpPr>
        <p:spPr>
          <a:xfrm flipH="false" flipV="true" rot="0">
            <a:off x="9637014" y="6743260"/>
            <a:ext cx="1183651" cy="1080350"/>
          </a:xfrm>
          <a:custGeom>
            <a:avLst/>
            <a:gdLst/>
            <a:ahLst/>
            <a:cxnLst/>
            <a:rect r="r" b="b" t="t" l="l"/>
            <a:pathLst>
              <a:path h="1080350" w="1183651">
                <a:moveTo>
                  <a:pt x="0" y="1080350"/>
                </a:moveTo>
                <a:lnTo>
                  <a:pt x="1183651" y="1080350"/>
                </a:lnTo>
                <a:lnTo>
                  <a:pt x="1183651" y="0"/>
                </a:lnTo>
                <a:lnTo>
                  <a:pt x="0" y="0"/>
                </a:lnTo>
                <a:lnTo>
                  <a:pt x="0" y="108035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24" id="24"/>
          <p:cNvSpPr/>
          <p:nvPr/>
        </p:nvSpPr>
        <p:spPr>
          <a:xfrm flipH="true" flipV="true" rot="0">
            <a:off x="7292612" y="6753543"/>
            <a:ext cx="1183651" cy="1080350"/>
          </a:xfrm>
          <a:custGeom>
            <a:avLst/>
            <a:gdLst/>
            <a:ahLst/>
            <a:cxnLst/>
            <a:rect r="r" b="b" t="t" l="l"/>
            <a:pathLst>
              <a:path h="1080350" w="1183651">
                <a:moveTo>
                  <a:pt x="1183651" y="1080351"/>
                </a:moveTo>
                <a:lnTo>
                  <a:pt x="0" y="1080351"/>
                </a:lnTo>
                <a:lnTo>
                  <a:pt x="0" y="0"/>
                </a:lnTo>
                <a:lnTo>
                  <a:pt x="1183651" y="0"/>
                </a:lnTo>
                <a:lnTo>
                  <a:pt x="1183651" y="1080351"/>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25" id="25"/>
          <p:cNvSpPr/>
          <p:nvPr/>
        </p:nvSpPr>
        <p:spPr>
          <a:xfrm flipH="false" flipV="false" rot="0">
            <a:off x="13119114" y="242744"/>
            <a:ext cx="4528911" cy="1777598"/>
          </a:xfrm>
          <a:custGeom>
            <a:avLst/>
            <a:gdLst/>
            <a:ahLst/>
            <a:cxnLst/>
            <a:rect r="r" b="b" t="t" l="l"/>
            <a:pathLst>
              <a:path h="1777598" w="4528911">
                <a:moveTo>
                  <a:pt x="0" y="0"/>
                </a:moveTo>
                <a:lnTo>
                  <a:pt x="4528911" y="0"/>
                </a:lnTo>
                <a:lnTo>
                  <a:pt x="4528911" y="1777597"/>
                </a:lnTo>
                <a:lnTo>
                  <a:pt x="0" y="1777597"/>
                </a:lnTo>
                <a:lnTo>
                  <a:pt x="0" y="0"/>
                </a:lnTo>
                <a:close/>
              </a:path>
            </a:pathLst>
          </a:custGeom>
          <a:blipFill>
            <a:blip r:embed="rId13"/>
            <a:stretch>
              <a:fillRect l="0" t="0" r="0" b="0"/>
            </a:stretch>
          </a:blipFill>
        </p:spPr>
      </p:sp>
      <p:sp>
        <p:nvSpPr>
          <p:cNvPr name="Freeform 26" id="26"/>
          <p:cNvSpPr/>
          <p:nvPr/>
        </p:nvSpPr>
        <p:spPr>
          <a:xfrm flipH="false" flipV="false" rot="-2080540">
            <a:off x="-700454" y="7896400"/>
            <a:ext cx="2277825" cy="2232268"/>
          </a:xfrm>
          <a:custGeom>
            <a:avLst/>
            <a:gdLst/>
            <a:ahLst/>
            <a:cxnLst/>
            <a:rect r="r" b="b" t="t" l="l"/>
            <a:pathLst>
              <a:path h="2232268" w="2277825">
                <a:moveTo>
                  <a:pt x="0" y="0"/>
                </a:moveTo>
                <a:lnTo>
                  <a:pt x="2277825" y="0"/>
                </a:lnTo>
                <a:lnTo>
                  <a:pt x="2277825" y="2232268"/>
                </a:lnTo>
                <a:lnTo>
                  <a:pt x="0" y="2232268"/>
                </a:lnTo>
                <a:lnTo>
                  <a:pt x="0" y="0"/>
                </a:lnTo>
                <a:close/>
              </a:path>
            </a:pathLst>
          </a:custGeom>
          <a:blipFill>
            <a:blip r:embed="rId14"/>
            <a:stretch>
              <a:fillRect l="0" t="0" r="0" b="0"/>
            </a:stretch>
          </a:blipFill>
        </p:spPr>
      </p:sp>
      <p:sp>
        <p:nvSpPr>
          <p:cNvPr name="Freeform 27" id="27"/>
          <p:cNvSpPr/>
          <p:nvPr/>
        </p:nvSpPr>
        <p:spPr>
          <a:xfrm flipH="false" flipV="false" rot="-689949">
            <a:off x="654230" y="580897"/>
            <a:ext cx="1625521" cy="1101291"/>
          </a:xfrm>
          <a:custGeom>
            <a:avLst/>
            <a:gdLst/>
            <a:ahLst/>
            <a:cxnLst/>
            <a:rect r="r" b="b" t="t" l="l"/>
            <a:pathLst>
              <a:path h="1101291" w="1625521">
                <a:moveTo>
                  <a:pt x="0" y="0"/>
                </a:moveTo>
                <a:lnTo>
                  <a:pt x="1625521" y="0"/>
                </a:lnTo>
                <a:lnTo>
                  <a:pt x="1625521" y="1101291"/>
                </a:lnTo>
                <a:lnTo>
                  <a:pt x="0" y="1101291"/>
                </a:lnTo>
                <a:lnTo>
                  <a:pt x="0" y="0"/>
                </a:lnTo>
                <a:close/>
              </a:path>
            </a:pathLst>
          </a:custGeom>
          <a:blipFill>
            <a:blip r:embed="rId15"/>
            <a:stretch>
              <a:fillRect l="0" t="0" r="0" b="0"/>
            </a:stretch>
          </a:blipFill>
        </p:spPr>
      </p:sp>
      <p:sp>
        <p:nvSpPr>
          <p:cNvPr name="Freeform 28" id="28"/>
          <p:cNvSpPr/>
          <p:nvPr/>
        </p:nvSpPr>
        <p:spPr>
          <a:xfrm flipH="false" flipV="false" rot="557646">
            <a:off x="14104152" y="5419923"/>
            <a:ext cx="2380636" cy="1255785"/>
          </a:xfrm>
          <a:custGeom>
            <a:avLst/>
            <a:gdLst/>
            <a:ahLst/>
            <a:cxnLst/>
            <a:rect r="r" b="b" t="t" l="l"/>
            <a:pathLst>
              <a:path h="1255785" w="2380636">
                <a:moveTo>
                  <a:pt x="0" y="0"/>
                </a:moveTo>
                <a:lnTo>
                  <a:pt x="2380636" y="0"/>
                </a:lnTo>
                <a:lnTo>
                  <a:pt x="2380636" y="1255785"/>
                </a:lnTo>
                <a:lnTo>
                  <a:pt x="0" y="1255785"/>
                </a:lnTo>
                <a:lnTo>
                  <a:pt x="0" y="0"/>
                </a:lnTo>
                <a:close/>
              </a:path>
            </a:pathLst>
          </a:custGeom>
          <a:blipFill>
            <a:blip r:embed="rId16"/>
            <a:stretch>
              <a:fillRect l="0" t="0" r="0" b="0"/>
            </a:stretch>
          </a:blipFill>
        </p:spPr>
      </p:sp>
      <p:sp>
        <p:nvSpPr>
          <p:cNvPr name="Freeform 29" id="29"/>
          <p:cNvSpPr/>
          <p:nvPr/>
        </p:nvSpPr>
        <p:spPr>
          <a:xfrm flipH="false" flipV="false" rot="-373380">
            <a:off x="1906916" y="4631632"/>
            <a:ext cx="2057761" cy="1023736"/>
          </a:xfrm>
          <a:custGeom>
            <a:avLst/>
            <a:gdLst/>
            <a:ahLst/>
            <a:cxnLst/>
            <a:rect r="r" b="b" t="t" l="l"/>
            <a:pathLst>
              <a:path h="1023736" w="2057761">
                <a:moveTo>
                  <a:pt x="0" y="0"/>
                </a:moveTo>
                <a:lnTo>
                  <a:pt x="2057761" y="0"/>
                </a:lnTo>
                <a:lnTo>
                  <a:pt x="2057761" y="1023736"/>
                </a:lnTo>
                <a:lnTo>
                  <a:pt x="0" y="1023736"/>
                </a:lnTo>
                <a:lnTo>
                  <a:pt x="0" y="0"/>
                </a:lnTo>
                <a:close/>
              </a:path>
            </a:pathLst>
          </a:custGeom>
          <a:blipFill>
            <a:blip r:embed="rId17"/>
            <a:stretch>
              <a:fillRect l="0" t="0" r="0" b="0"/>
            </a:stretch>
          </a:blipFill>
        </p:spPr>
      </p:sp>
      <p:sp>
        <p:nvSpPr>
          <p:cNvPr name="Freeform 30" id="30"/>
          <p:cNvSpPr/>
          <p:nvPr/>
        </p:nvSpPr>
        <p:spPr>
          <a:xfrm flipH="false" flipV="false" rot="5172123">
            <a:off x="8227881" y="7661059"/>
            <a:ext cx="1364310" cy="3194481"/>
          </a:xfrm>
          <a:custGeom>
            <a:avLst/>
            <a:gdLst/>
            <a:ahLst/>
            <a:cxnLst/>
            <a:rect r="r" b="b" t="t" l="l"/>
            <a:pathLst>
              <a:path h="3194481" w="1364310">
                <a:moveTo>
                  <a:pt x="0" y="0"/>
                </a:moveTo>
                <a:lnTo>
                  <a:pt x="1364309" y="0"/>
                </a:lnTo>
                <a:lnTo>
                  <a:pt x="1364309" y="3194482"/>
                </a:lnTo>
                <a:lnTo>
                  <a:pt x="0" y="3194482"/>
                </a:lnTo>
                <a:lnTo>
                  <a:pt x="0" y="0"/>
                </a:lnTo>
                <a:close/>
              </a:path>
            </a:pathLst>
          </a:custGeom>
          <a:blipFill>
            <a:blip r:embed="rId18"/>
            <a:stretch>
              <a:fillRect l="0" t="0" r="0" b="0"/>
            </a:stretch>
          </a:blipFill>
        </p:spPr>
      </p:sp>
      <p:sp>
        <p:nvSpPr>
          <p:cNvPr name="TextBox 31" id="31"/>
          <p:cNvSpPr txBox="true"/>
          <p:nvPr/>
        </p:nvSpPr>
        <p:spPr>
          <a:xfrm rot="0">
            <a:off x="11979200" y="6888279"/>
            <a:ext cx="6308800" cy="3771900"/>
          </a:xfrm>
          <a:prstGeom prst="rect">
            <a:avLst/>
          </a:prstGeom>
        </p:spPr>
        <p:txBody>
          <a:bodyPr anchor="t" rtlCol="false" tIns="0" lIns="0" bIns="0" rIns="0">
            <a:spAutoFit/>
          </a:bodyPr>
          <a:lstStyle/>
          <a:p>
            <a:pPr algn="l">
              <a:lnSpc>
                <a:spcPts val="4200"/>
              </a:lnSpc>
            </a:pPr>
            <a:r>
              <a:rPr lang="en-US" sz="3000">
                <a:solidFill>
                  <a:srgbClr val="F1F9FD"/>
                </a:solidFill>
                <a:latin typeface="More Sugar Thin"/>
                <a:ea typeface="More Sugar Thin"/>
                <a:cs typeface="More Sugar Thin"/>
                <a:sym typeface="More Sugar Thin"/>
              </a:rPr>
              <a:t>Showcase the technological advancements and methodologies used in exoplanet discovery, emphasizing the role of missions like Kepler and TESS (Transiting Exoplanet Survey Satellite).</a:t>
            </a:r>
          </a:p>
          <a:p>
            <a:pPr algn="l">
              <a:lnSpc>
                <a:spcPts val="4200"/>
              </a:lnSpc>
            </a:pPr>
          </a:p>
        </p:txBody>
      </p:sp>
      <p:sp>
        <p:nvSpPr>
          <p:cNvPr name="TextBox 32" id="32"/>
          <p:cNvSpPr txBox="true"/>
          <p:nvPr/>
        </p:nvSpPr>
        <p:spPr>
          <a:xfrm rot="0">
            <a:off x="12452566" y="2275916"/>
            <a:ext cx="5862008" cy="3771900"/>
          </a:xfrm>
          <a:prstGeom prst="rect">
            <a:avLst/>
          </a:prstGeom>
        </p:spPr>
        <p:txBody>
          <a:bodyPr anchor="t" rtlCol="false" tIns="0" lIns="0" bIns="0" rIns="0">
            <a:spAutoFit/>
          </a:bodyPr>
          <a:lstStyle/>
          <a:p>
            <a:pPr algn="l">
              <a:lnSpc>
                <a:spcPts val="4200"/>
              </a:lnSpc>
            </a:pPr>
            <a:r>
              <a:rPr lang="en-US" sz="3000">
                <a:solidFill>
                  <a:srgbClr val="F1F9FD"/>
                </a:solidFill>
                <a:latin typeface="More Sugar Thin"/>
                <a:ea typeface="More Sugar Thin"/>
                <a:cs typeface="More Sugar Thin"/>
                <a:sym typeface="More Sugar Thin"/>
              </a:rPr>
              <a:t>Create an interactive platform where users can explore information about exoplanets and contribute to discussions about their implications for life beyond Earth</a:t>
            </a:r>
          </a:p>
          <a:p>
            <a:pPr algn="l">
              <a:lnSpc>
                <a:spcPts val="4200"/>
              </a:lnSpc>
            </a:pPr>
          </a:p>
        </p:txBody>
      </p:sp>
      <p:sp>
        <p:nvSpPr>
          <p:cNvPr name="TextBox 33" id="33"/>
          <p:cNvSpPr txBox="true"/>
          <p:nvPr/>
        </p:nvSpPr>
        <p:spPr>
          <a:xfrm rot="0">
            <a:off x="560771" y="7050204"/>
            <a:ext cx="4996840" cy="3238500"/>
          </a:xfrm>
          <a:prstGeom prst="rect">
            <a:avLst/>
          </a:prstGeom>
        </p:spPr>
        <p:txBody>
          <a:bodyPr anchor="t" rtlCol="false" tIns="0" lIns="0" bIns="0" rIns="0">
            <a:spAutoFit/>
          </a:bodyPr>
          <a:lstStyle/>
          <a:p>
            <a:pPr algn="r">
              <a:lnSpc>
                <a:spcPts val="4200"/>
              </a:lnSpc>
            </a:pPr>
            <a:r>
              <a:rPr lang="en-US" sz="3000">
                <a:solidFill>
                  <a:srgbClr val="F1F9FD"/>
                </a:solidFill>
                <a:latin typeface="More Sugar Thin"/>
                <a:ea typeface="More Sugar Thin"/>
                <a:cs typeface="More Sugar Thin"/>
                <a:sym typeface="More Sugar Thin"/>
              </a:rPr>
              <a:t>Support ongoing scientific research and interest in exoplanet exploration by providing easily accessible resources and up-to-date information.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E172D"/>
        </a:solidFill>
      </p:bgPr>
    </p:bg>
    <p:spTree>
      <p:nvGrpSpPr>
        <p:cNvPr id="1" name=""/>
        <p:cNvGrpSpPr/>
        <p:nvPr/>
      </p:nvGrpSpPr>
      <p:grpSpPr>
        <a:xfrm>
          <a:off x="0" y="0"/>
          <a:ext cx="0" cy="0"/>
          <a:chOff x="0" y="0"/>
          <a:chExt cx="0" cy="0"/>
        </a:xfrm>
      </p:grpSpPr>
      <p:sp>
        <p:nvSpPr>
          <p:cNvPr name="Freeform 2" id="2"/>
          <p:cNvSpPr/>
          <p:nvPr/>
        </p:nvSpPr>
        <p:spPr>
          <a:xfrm flipH="false" flipV="false" rot="0">
            <a:off x="14210456" y="1441454"/>
            <a:ext cx="474490" cy="423746"/>
          </a:xfrm>
          <a:custGeom>
            <a:avLst/>
            <a:gdLst/>
            <a:ahLst/>
            <a:cxnLst/>
            <a:rect r="r" b="b" t="t" l="l"/>
            <a:pathLst>
              <a:path h="423746" w="474490">
                <a:moveTo>
                  <a:pt x="0" y="0"/>
                </a:moveTo>
                <a:lnTo>
                  <a:pt x="474491" y="0"/>
                </a:lnTo>
                <a:lnTo>
                  <a:pt x="474491" y="423746"/>
                </a:lnTo>
                <a:lnTo>
                  <a:pt x="0" y="423746"/>
                </a:lnTo>
                <a:lnTo>
                  <a:pt x="0" y="0"/>
                </a:lnTo>
                <a:close/>
              </a:path>
            </a:pathLst>
          </a:custGeom>
          <a:blipFill>
            <a:blip r:embed="rId2"/>
            <a:stretch>
              <a:fillRect l="-141339" t="-79679" r="-24689" b="-80971"/>
            </a:stretch>
          </a:blipFill>
        </p:spPr>
      </p:sp>
      <p:sp>
        <p:nvSpPr>
          <p:cNvPr name="Freeform 3" id="3"/>
          <p:cNvSpPr/>
          <p:nvPr/>
        </p:nvSpPr>
        <p:spPr>
          <a:xfrm flipH="false" flipV="false" rot="-529564">
            <a:off x="8233464" y="9046427"/>
            <a:ext cx="474490" cy="423746"/>
          </a:xfrm>
          <a:custGeom>
            <a:avLst/>
            <a:gdLst/>
            <a:ahLst/>
            <a:cxnLst/>
            <a:rect r="r" b="b" t="t" l="l"/>
            <a:pathLst>
              <a:path h="423746" w="474490">
                <a:moveTo>
                  <a:pt x="0" y="0"/>
                </a:moveTo>
                <a:lnTo>
                  <a:pt x="474490" y="0"/>
                </a:lnTo>
                <a:lnTo>
                  <a:pt x="474490" y="423746"/>
                </a:lnTo>
                <a:lnTo>
                  <a:pt x="0" y="423746"/>
                </a:lnTo>
                <a:lnTo>
                  <a:pt x="0" y="0"/>
                </a:lnTo>
                <a:close/>
              </a:path>
            </a:pathLst>
          </a:custGeom>
          <a:blipFill>
            <a:blip r:embed="rId2"/>
            <a:stretch>
              <a:fillRect l="-141339" t="-79679" r="-24689" b="-80971"/>
            </a:stretch>
          </a:blipFill>
        </p:spPr>
      </p:sp>
      <p:sp>
        <p:nvSpPr>
          <p:cNvPr name="Freeform 4" id="4"/>
          <p:cNvSpPr/>
          <p:nvPr/>
        </p:nvSpPr>
        <p:spPr>
          <a:xfrm flipH="true" flipV="true" rot="844515">
            <a:off x="4583763" y="7298321"/>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2"/>
            <a:stretch>
              <a:fillRect l="-677507" t="-192267" r="-452731" b="0"/>
            </a:stretch>
          </a:blipFill>
        </p:spPr>
      </p:sp>
      <p:sp>
        <p:nvSpPr>
          <p:cNvPr name="Freeform 5" id="5"/>
          <p:cNvSpPr/>
          <p:nvPr/>
        </p:nvSpPr>
        <p:spPr>
          <a:xfrm flipH="true" flipV="true" rot="844515">
            <a:off x="13216291" y="4887066"/>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2"/>
            <a:stretch>
              <a:fillRect l="-677507" t="-192267" r="-452731" b="0"/>
            </a:stretch>
          </a:blipFill>
        </p:spPr>
      </p:sp>
      <p:sp>
        <p:nvSpPr>
          <p:cNvPr name="Freeform 6" id="6"/>
          <p:cNvSpPr/>
          <p:nvPr/>
        </p:nvSpPr>
        <p:spPr>
          <a:xfrm flipH="true" flipV="true" rot="844515">
            <a:off x="8358457" y="661605"/>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2"/>
            <a:stretch>
              <a:fillRect l="-677507" t="-192267" r="-452731" b="0"/>
            </a:stretch>
          </a:blipFill>
        </p:spPr>
      </p:sp>
      <p:sp>
        <p:nvSpPr>
          <p:cNvPr name="Freeform 7" id="7"/>
          <p:cNvSpPr/>
          <p:nvPr/>
        </p:nvSpPr>
        <p:spPr>
          <a:xfrm flipH="true" flipV="true" rot="-4555484">
            <a:off x="12578535" y="8945818"/>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2"/>
            <a:stretch>
              <a:fillRect l="-677507" t="-192267" r="-452731" b="0"/>
            </a:stretch>
          </a:blipFill>
        </p:spPr>
      </p:sp>
      <p:sp>
        <p:nvSpPr>
          <p:cNvPr name="Freeform 8" id="8"/>
          <p:cNvSpPr/>
          <p:nvPr/>
        </p:nvSpPr>
        <p:spPr>
          <a:xfrm flipH="true" flipV="false" rot="0">
            <a:off x="2789136" y="1671445"/>
            <a:ext cx="692510" cy="618450"/>
          </a:xfrm>
          <a:custGeom>
            <a:avLst/>
            <a:gdLst/>
            <a:ahLst/>
            <a:cxnLst/>
            <a:rect r="r" b="b" t="t" l="l"/>
            <a:pathLst>
              <a:path h="618450" w="692510">
                <a:moveTo>
                  <a:pt x="692510" y="0"/>
                </a:moveTo>
                <a:lnTo>
                  <a:pt x="0" y="0"/>
                </a:lnTo>
                <a:lnTo>
                  <a:pt x="0" y="618450"/>
                </a:lnTo>
                <a:lnTo>
                  <a:pt x="692510" y="618450"/>
                </a:lnTo>
                <a:lnTo>
                  <a:pt x="692510" y="0"/>
                </a:lnTo>
                <a:close/>
              </a:path>
            </a:pathLst>
          </a:custGeom>
          <a:blipFill>
            <a:blip r:embed="rId2"/>
            <a:stretch>
              <a:fillRect l="-141339" t="-79679" r="-24689" b="-80971"/>
            </a:stretch>
          </a:blipFill>
        </p:spPr>
      </p:sp>
      <p:sp>
        <p:nvSpPr>
          <p:cNvPr name="Freeform 9" id="9"/>
          <p:cNvSpPr/>
          <p:nvPr/>
        </p:nvSpPr>
        <p:spPr>
          <a:xfrm flipH="true" flipV="true" rot="-5988675">
            <a:off x="17350443" y="4052265"/>
            <a:ext cx="722220" cy="793036"/>
          </a:xfrm>
          <a:custGeom>
            <a:avLst/>
            <a:gdLst/>
            <a:ahLst/>
            <a:cxnLst/>
            <a:rect r="r" b="b" t="t" l="l"/>
            <a:pathLst>
              <a:path h="793036" w="722220">
                <a:moveTo>
                  <a:pt x="722220" y="793036"/>
                </a:moveTo>
                <a:lnTo>
                  <a:pt x="0" y="793036"/>
                </a:lnTo>
                <a:lnTo>
                  <a:pt x="0" y="0"/>
                </a:lnTo>
                <a:lnTo>
                  <a:pt x="722220" y="0"/>
                </a:lnTo>
                <a:lnTo>
                  <a:pt x="722220" y="793036"/>
                </a:lnTo>
                <a:close/>
              </a:path>
            </a:pathLst>
          </a:custGeom>
          <a:blipFill>
            <a:blip r:embed="rId2"/>
            <a:stretch>
              <a:fillRect l="-201985" t="-192267" r="-64785" b="0"/>
            </a:stretch>
          </a:blipFill>
        </p:spPr>
      </p:sp>
      <p:sp>
        <p:nvSpPr>
          <p:cNvPr name="Freeform 10" id="10"/>
          <p:cNvSpPr/>
          <p:nvPr/>
        </p:nvSpPr>
        <p:spPr>
          <a:xfrm flipH="true" flipV="false" rot="0">
            <a:off x="16147331" y="104910"/>
            <a:ext cx="2223937" cy="1548416"/>
          </a:xfrm>
          <a:custGeom>
            <a:avLst/>
            <a:gdLst/>
            <a:ahLst/>
            <a:cxnLst/>
            <a:rect r="r" b="b" t="t" l="l"/>
            <a:pathLst>
              <a:path h="1548416" w="2223937">
                <a:moveTo>
                  <a:pt x="2223938" y="0"/>
                </a:moveTo>
                <a:lnTo>
                  <a:pt x="0" y="0"/>
                </a:lnTo>
                <a:lnTo>
                  <a:pt x="0" y="1548417"/>
                </a:lnTo>
                <a:lnTo>
                  <a:pt x="2223938" y="1548417"/>
                </a:lnTo>
                <a:lnTo>
                  <a:pt x="2223938" y="0"/>
                </a:lnTo>
                <a:close/>
              </a:path>
            </a:pathLst>
          </a:custGeom>
          <a:blipFill>
            <a:blip r:embed="rId3"/>
            <a:stretch>
              <a:fillRect l="0" t="0" r="0" b="0"/>
            </a:stretch>
          </a:blipFill>
        </p:spPr>
      </p:sp>
      <p:sp>
        <p:nvSpPr>
          <p:cNvPr name="Freeform 11" id="11"/>
          <p:cNvSpPr/>
          <p:nvPr/>
        </p:nvSpPr>
        <p:spPr>
          <a:xfrm flipH="false" flipV="false" rot="0">
            <a:off x="-1359765" y="225385"/>
            <a:ext cx="3083959" cy="2289895"/>
          </a:xfrm>
          <a:custGeom>
            <a:avLst/>
            <a:gdLst/>
            <a:ahLst/>
            <a:cxnLst/>
            <a:rect r="r" b="b" t="t" l="l"/>
            <a:pathLst>
              <a:path h="2289895" w="3083959">
                <a:moveTo>
                  <a:pt x="0" y="0"/>
                </a:moveTo>
                <a:lnTo>
                  <a:pt x="3083958" y="0"/>
                </a:lnTo>
                <a:lnTo>
                  <a:pt x="3083958" y="2289895"/>
                </a:lnTo>
                <a:lnTo>
                  <a:pt x="0" y="2289895"/>
                </a:lnTo>
                <a:lnTo>
                  <a:pt x="0" y="0"/>
                </a:lnTo>
                <a:close/>
              </a:path>
            </a:pathLst>
          </a:custGeom>
          <a:blipFill>
            <a:blip r:embed="rId4"/>
            <a:stretch>
              <a:fillRect l="0" t="0" r="0" b="0"/>
            </a:stretch>
          </a:blipFill>
        </p:spPr>
      </p:sp>
      <p:sp>
        <p:nvSpPr>
          <p:cNvPr name="Freeform 12" id="12"/>
          <p:cNvSpPr/>
          <p:nvPr/>
        </p:nvSpPr>
        <p:spPr>
          <a:xfrm flipH="false" flipV="false" rot="-1793723">
            <a:off x="14954614" y="7616679"/>
            <a:ext cx="6666772" cy="2791711"/>
          </a:xfrm>
          <a:custGeom>
            <a:avLst/>
            <a:gdLst/>
            <a:ahLst/>
            <a:cxnLst/>
            <a:rect r="r" b="b" t="t" l="l"/>
            <a:pathLst>
              <a:path h="2791711" w="6666772">
                <a:moveTo>
                  <a:pt x="0" y="0"/>
                </a:moveTo>
                <a:lnTo>
                  <a:pt x="6666772" y="0"/>
                </a:lnTo>
                <a:lnTo>
                  <a:pt x="6666772" y="2791710"/>
                </a:lnTo>
                <a:lnTo>
                  <a:pt x="0" y="2791710"/>
                </a:lnTo>
                <a:lnTo>
                  <a:pt x="0" y="0"/>
                </a:lnTo>
                <a:close/>
              </a:path>
            </a:pathLst>
          </a:custGeom>
          <a:blipFill>
            <a:blip r:embed="rId5"/>
            <a:stretch>
              <a:fillRect l="0" t="0" r="0" b="0"/>
            </a:stretch>
          </a:blipFill>
        </p:spPr>
      </p:sp>
      <p:sp>
        <p:nvSpPr>
          <p:cNvPr name="Freeform 13" id="13"/>
          <p:cNvSpPr/>
          <p:nvPr/>
        </p:nvSpPr>
        <p:spPr>
          <a:xfrm flipH="false" flipV="false" rot="0">
            <a:off x="16660291" y="5069326"/>
            <a:ext cx="1710977" cy="2642436"/>
          </a:xfrm>
          <a:custGeom>
            <a:avLst/>
            <a:gdLst/>
            <a:ahLst/>
            <a:cxnLst/>
            <a:rect r="r" b="b" t="t" l="l"/>
            <a:pathLst>
              <a:path h="2642436" w="1710977">
                <a:moveTo>
                  <a:pt x="0" y="0"/>
                </a:moveTo>
                <a:lnTo>
                  <a:pt x="1710978" y="0"/>
                </a:lnTo>
                <a:lnTo>
                  <a:pt x="1710978" y="2642436"/>
                </a:lnTo>
                <a:lnTo>
                  <a:pt x="0" y="2642436"/>
                </a:lnTo>
                <a:lnTo>
                  <a:pt x="0" y="0"/>
                </a:lnTo>
                <a:close/>
              </a:path>
            </a:pathLst>
          </a:custGeom>
          <a:blipFill>
            <a:blip r:embed="rId6"/>
            <a:stretch>
              <a:fillRect l="0" t="0" r="0" b="0"/>
            </a:stretch>
          </a:blipFill>
        </p:spPr>
      </p:sp>
      <p:sp>
        <p:nvSpPr>
          <p:cNvPr name="Freeform 14" id="14"/>
          <p:cNvSpPr/>
          <p:nvPr/>
        </p:nvSpPr>
        <p:spPr>
          <a:xfrm flipH="false" flipV="false" rot="0">
            <a:off x="0" y="8801771"/>
            <a:ext cx="1567186" cy="1404590"/>
          </a:xfrm>
          <a:custGeom>
            <a:avLst/>
            <a:gdLst/>
            <a:ahLst/>
            <a:cxnLst/>
            <a:rect r="r" b="b" t="t" l="l"/>
            <a:pathLst>
              <a:path h="1404590" w="1567186">
                <a:moveTo>
                  <a:pt x="0" y="0"/>
                </a:moveTo>
                <a:lnTo>
                  <a:pt x="1567186" y="0"/>
                </a:lnTo>
                <a:lnTo>
                  <a:pt x="1567186" y="1404590"/>
                </a:lnTo>
                <a:lnTo>
                  <a:pt x="0" y="1404590"/>
                </a:lnTo>
                <a:lnTo>
                  <a:pt x="0" y="0"/>
                </a:lnTo>
                <a:close/>
              </a:path>
            </a:pathLst>
          </a:custGeom>
          <a:blipFill>
            <a:blip r:embed="rId7"/>
            <a:stretch>
              <a:fillRect l="0" t="0" r="0" b="0"/>
            </a:stretch>
          </a:blipFill>
        </p:spPr>
      </p:sp>
      <p:pic>
        <p:nvPicPr>
          <p:cNvPr name="Picture 15" id="15">
            <a:hlinkClick action="ppaction://media"/>
          </p:cNvPr>
          <p:cNvPicPr>
            <a:picLocks noChangeAspect="true"/>
          </p:cNvPicPr>
          <p:nvPr>
            <a:videoFile r:link="rId9"/>
            <p:extLst>
              <p:ext uri="{DAA4B4D4-6D71-4841-9C94-3DE7FCFB9230}">
                <p14:media xmlns:p14="http://schemas.microsoft.com/office/powerpoint/2010/main" r:embed="rId10"/>
              </p:ext>
            </p:extLst>
          </p:nvPr>
        </p:nvPicPr>
        <p:blipFill>
          <a:blip r:embed="rId8"/>
          <a:srcRect l="0" t="0" r="0" b="0"/>
          <a:stretch>
            <a:fillRect/>
          </a:stretch>
        </p:blipFill>
        <p:spPr>
          <a:xfrm flipH="false" flipV="false" rot="0">
            <a:off x="1319808" y="1856450"/>
            <a:ext cx="15340484" cy="7647616"/>
          </a:xfrm>
          <a:prstGeom prst="rect">
            <a:avLst/>
          </a:prstGeom>
        </p:spPr>
      </p:pic>
      <p:sp>
        <p:nvSpPr>
          <p:cNvPr name="TextBox 16" id="16"/>
          <p:cNvSpPr txBox="true"/>
          <p:nvPr/>
        </p:nvSpPr>
        <p:spPr>
          <a:xfrm rot="0">
            <a:off x="4891727" y="271462"/>
            <a:ext cx="9460381" cy="1514475"/>
          </a:xfrm>
          <a:prstGeom prst="rect">
            <a:avLst/>
          </a:prstGeom>
        </p:spPr>
        <p:txBody>
          <a:bodyPr anchor="t" rtlCol="false" tIns="0" lIns="0" bIns="0" rIns="0">
            <a:spAutoFit/>
          </a:bodyPr>
          <a:lstStyle/>
          <a:p>
            <a:pPr algn="l" marL="0" indent="0" lvl="0">
              <a:lnSpc>
                <a:spcPts val="11999"/>
              </a:lnSpc>
            </a:pPr>
            <a:r>
              <a:rPr lang="en-US" sz="9999">
                <a:solidFill>
                  <a:srgbClr val="F1F9FD"/>
                </a:solidFill>
                <a:latin typeface="More Sugar"/>
                <a:ea typeface="More Sugar"/>
                <a:cs typeface="More Sugar"/>
                <a:sym typeface="More Sugar"/>
              </a:rPr>
              <a:t>Project Demo</a:t>
            </a:r>
          </a:p>
        </p:txBody>
      </p:sp>
    </p:spTree>
  </p:cSld>
  <p:clrMapOvr>
    <a:masterClrMapping/>
  </p:clrMapOvr>
  <p:timing>
    <p:tnLst>
      <p:par>
        <p:cTn dur="indefinite" restart="never" nodeType="tmRoot">
          <p:childTnLst>
            <p:video>
              <p:cMediaNode vol="100000">
                <p:cTn fill="hold" display="false">
                  <p:stCondLst>
                    <p:cond delay="indefinite"/>
                  </p:stCondLst>
                </p:cTn>
                <p:tgtEl>
                  <p:spTgt spid="15"/>
                </p:tgtEl>
              </p:cMediaNode>
            </p:video>
          </p:childTnLst>
        </p:cTn>
      </p:par>
    </p:tnLst>
  </p:timing>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41428" r="0" b="-41428"/>
            </a:stretch>
          </a:blipFill>
        </p:spPr>
      </p:sp>
      <p:sp>
        <p:nvSpPr>
          <p:cNvPr name="Freeform 3" id="3"/>
          <p:cNvSpPr/>
          <p:nvPr/>
        </p:nvSpPr>
        <p:spPr>
          <a:xfrm flipH="false" flipV="true" rot="0">
            <a:off x="-1049726" y="433414"/>
            <a:ext cx="20387451" cy="9420172"/>
          </a:xfrm>
          <a:custGeom>
            <a:avLst/>
            <a:gdLst/>
            <a:ahLst/>
            <a:cxnLst/>
            <a:rect r="r" b="b" t="t" l="l"/>
            <a:pathLst>
              <a:path h="9420172" w="20387451">
                <a:moveTo>
                  <a:pt x="0" y="9420172"/>
                </a:moveTo>
                <a:lnTo>
                  <a:pt x="20387452" y="9420172"/>
                </a:lnTo>
                <a:lnTo>
                  <a:pt x="20387452" y="0"/>
                </a:lnTo>
                <a:lnTo>
                  <a:pt x="0" y="0"/>
                </a:lnTo>
                <a:lnTo>
                  <a:pt x="0" y="9420172"/>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4210456" y="1441454"/>
            <a:ext cx="474490" cy="423746"/>
          </a:xfrm>
          <a:custGeom>
            <a:avLst/>
            <a:gdLst/>
            <a:ahLst/>
            <a:cxnLst/>
            <a:rect r="r" b="b" t="t" l="l"/>
            <a:pathLst>
              <a:path h="423746" w="474490">
                <a:moveTo>
                  <a:pt x="0" y="0"/>
                </a:moveTo>
                <a:lnTo>
                  <a:pt x="474491" y="0"/>
                </a:lnTo>
                <a:lnTo>
                  <a:pt x="474491" y="423746"/>
                </a:lnTo>
                <a:lnTo>
                  <a:pt x="0" y="423746"/>
                </a:lnTo>
                <a:lnTo>
                  <a:pt x="0" y="0"/>
                </a:lnTo>
                <a:close/>
              </a:path>
            </a:pathLst>
          </a:custGeom>
          <a:blipFill>
            <a:blip r:embed="rId5"/>
            <a:stretch>
              <a:fillRect l="-141339" t="-79679" r="-24689" b="-80971"/>
            </a:stretch>
          </a:blipFill>
        </p:spPr>
      </p:sp>
      <p:sp>
        <p:nvSpPr>
          <p:cNvPr name="Freeform 5" id="5"/>
          <p:cNvSpPr/>
          <p:nvPr/>
        </p:nvSpPr>
        <p:spPr>
          <a:xfrm flipH="false" flipV="false" rot="-529564">
            <a:off x="8233464" y="9046427"/>
            <a:ext cx="474490" cy="423746"/>
          </a:xfrm>
          <a:custGeom>
            <a:avLst/>
            <a:gdLst/>
            <a:ahLst/>
            <a:cxnLst/>
            <a:rect r="r" b="b" t="t" l="l"/>
            <a:pathLst>
              <a:path h="423746" w="474490">
                <a:moveTo>
                  <a:pt x="0" y="0"/>
                </a:moveTo>
                <a:lnTo>
                  <a:pt x="474490" y="0"/>
                </a:lnTo>
                <a:lnTo>
                  <a:pt x="474490" y="423746"/>
                </a:lnTo>
                <a:lnTo>
                  <a:pt x="0" y="423746"/>
                </a:lnTo>
                <a:lnTo>
                  <a:pt x="0" y="0"/>
                </a:lnTo>
                <a:close/>
              </a:path>
            </a:pathLst>
          </a:custGeom>
          <a:blipFill>
            <a:blip r:embed="rId5"/>
            <a:stretch>
              <a:fillRect l="-141339" t="-79679" r="-24689" b="-80971"/>
            </a:stretch>
          </a:blipFill>
        </p:spPr>
      </p:sp>
      <p:sp>
        <p:nvSpPr>
          <p:cNvPr name="Freeform 6" id="6"/>
          <p:cNvSpPr/>
          <p:nvPr/>
        </p:nvSpPr>
        <p:spPr>
          <a:xfrm flipH="true" flipV="true" rot="844515">
            <a:off x="4583763" y="7298321"/>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5"/>
            <a:stretch>
              <a:fillRect l="-677507" t="-192267" r="-452731" b="0"/>
            </a:stretch>
          </a:blipFill>
        </p:spPr>
      </p:sp>
      <p:sp>
        <p:nvSpPr>
          <p:cNvPr name="Freeform 7" id="7"/>
          <p:cNvSpPr/>
          <p:nvPr/>
        </p:nvSpPr>
        <p:spPr>
          <a:xfrm flipH="true" flipV="true" rot="844515">
            <a:off x="13216291" y="4887066"/>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5"/>
            <a:stretch>
              <a:fillRect l="-677507" t="-192267" r="-452731" b="0"/>
            </a:stretch>
          </a:blipFill>
        </p:spPr>
      </p:sp>
      <p:sp>
        <p:nvSpPr>
          <p:cNvPr name="Freeform 8" id="8"/>
          <p:cNvSpPr/>
          <p:nvPr/>
        </p:nvSpPr>
        <p:spPr>
          <a:xfrm flipH="true" flipV="true" rot="844515">
            <a:off x="8358457" y="661605"/>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5"/>
            <a:stretch>
              <a:fillRect l="-677507" t="-192267" r="-452731" b="0"/>
            </a:stretch>
          </a:blipFill>
        </p:spPr>
      </p:sp>
      <p:sp>
        <p:nvSpPr>
          <p:cNvPr name="Freeform 9" id="9"/>
          <p:cNvSpPr/>
          <p:nvPr/>
        </p:nvSpPr>
        <p:spPr>
          <a:xfrm flipH="true" flipV="true" rot="-4555484">
            <a:off x="12578535" y="8945818"/>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5"/>
            <a:stretch>
              <a:fillRect l="-677507" t="-192267" r="-452731" b="0"/>
            </a:stretch>
          </a:blipFill>
        </p:spPr>
      </p:sp>
      <p:sp>
        <p:nvSpPr>
          <p:cNvPr name="Freeform 10" id="10"/>
          <p:cNvSpPr/>
          <p:nvPr/>
        </p:nvSpPr>
        <p:spPr>
          <a:xfrm flipH="true" flipV="false" rot="0">
            <a:off x="2789136" y="1671445"/>
            <a:ext cx="692510" cy="618450"/>
          </a:xfrm>
          <a:custGeom>
            <a:avLst/>
            <a:gdLst/>
            <a:ahLst/>
            <a:cxnLst/>
            <a:rect r="r" b="b" t="t" l="l"/>
            <a:pathLst>
              <a:path h="618450" w="692510">
                <a:moveTo>
                  <a:pt x="692510" y="0"/>
                </a:moveTo>
                <a:lnTo>
                  <a:pt x="0" y="0"/>
                </a:lnTo>
                <a:lnTo>
                  <a:pt x="0" y="618450"/>
                </a:lnTo>
                <a:lnTo>
                  <a:pt x="692510" y="618450"/>
                </a:lnTo>
                <a:lnTo>
                  <a:pt x="692510" y="0"/>
                </a:lnTo>
                <a:close/>
              </a:path>
            </a:pathLst>
          </a:custGeom>
          <a:blipFill>
            <a:blip r:embed="rId5"/>
            <a:stretch>
              <a:fillRect l="-141339" t="-79679" r="-24689" b="-80971"/>
            </a:stretch>
          </a:blipFill>
        </p:spPr>
      </p:sp>
      <p:sp>
        <p:nvSpPr>
          <p:cNvPr name="Freeform 11" id="11"/>
          <p:cNvSpPr/>
          <p:nvPr/>
        </p:nvSpPr>
        <p:spPr>
          <a:xfrm flipH="true" flipV="true" rot="-5988675">
            <a:off x="17350443" y="4052265"/>
            <a:ext cx="722220" cy="793036"/>
          </a:xfrm>
          <a:custGeom>
            <a:avLst/>
            <a:gdLst/>
            <a:ahLst/>
            <a:cxnLst/>
            <a:rect r="r" b="b" t="t" l="l"/>
            <a:pathLst>
              <a:path h="793036" w="722220">
                <a:moveTo>
                  <a:pt x="722220" y="793036"/>
                </a:moveTo>
                <a:lnTo>
                  <a:pt x="0" y="793036"/>
                </a:lnTo>
                <a:lnTo>
                  <a:pt x="0" y="0"/>
                </a:lnTo>
                <a:lnTo>
                  <a:pt x="722220" y="0"/>
                </a:lnTo>
                <a:lnTo>
                  <a:pt x="722220" y="793036"/>
                </a:lnTo>
                <a:close/>
              </a:path>
            </a:pathLst>
          </a:custGeom>
          <a:blipFill>
            <a:blip r:embed="rId5"/>
            <a:stretch>
              <a:fillRect l="-201985" t="-192267" r="-64785" b="0"/>
            </a:stretch>
          </a:blipFill>
        </p:spPr>
      </p:sp>
      <p:sp>
        <p:nvSpPr>
          <p:cNvPr name="TextBox 12" id="12"/>
          <p:cNvSpPr txBox="true"/>
          <p:nvPr/>
        </p:nvSpPr>
        <p:spPr>
          <a:xfrm rot="0">
            <a:off x="3133407" y="1775764"/>
            <a:ext cx="12021187" cy="1708151"/>
          </a:xfrm>
          <a:prstGeom prst="rect">
            <a:avLst/>
          </a:prstGeom>
        </p:spPr>
        <p:txBody>
          <a:bodyPr anchor="t" rtlCol="false" tIns="0" lIns="0" bIns="0" rIns="0">
            <a:spAutoFit/>
          </a:bodyPr>
          <a:lstStyle/>
          <a:p>
            <a:pPr algn="ctr">
              <a:lnSpc>
                <a:spcPts val="13999"/>
              </a:lnSpc>
            </a:pPr>
            <a:r>
              <a:rPr lang="en-US" sz="9999">
                <a:solidFill>
                  <a:srgbClr val="F1F9FD"/>
                </a:solidFill>
                <a:latin typeface="More Sugar"/>
                <a:ea typeface="More Sugar"/>
                <a:cs typeface="More Sugar"/>
                <a:sym typeface="More Sugar"/>
              </a:rPr>
              <a:t>Future Idea</a:t>
            </a:r>
          </a:p>
        </p:txBody>
      </p:sp>
      <p:grpSp>
        <p:nvGrpSpPr>
          <p:cNvPr name="Group 13" id="13"/>
          <p:cNvGrpSpPr/>
          <p:nvPr/>
        </p:nvGrpSpPr>
        <p:grpSpPr>
          <a:xfrm rot="0">
            <a:off x="-3264425" y="2575049"/>
            <a:ext cx="24816849" cy="11130080"/>
            <a:chOff x="0" y="0"/>
            <a:chExt cx="33089132" cy="14840106"/>
          </a:xfrm>
        </p:grpSpPr>
        <p:sp>
          <p:nvSpPr>
            <p:cNvPr name="Freeform 14" id="14"/>
            <p:cNvSpPr/>
            <p:nvPr/>
          </p:nvSpPr>
          <p:spPr>
            <a:xfrm flipH="false" flipV="false" rot="0">
              <a:off x="18249026" y="0"/>
              <a:ext cx="14840106" cy="14840106"/>
            </a:xfrm>
            <a:custGeom>
              <a:avLst/>
              <a:gdLst/>
              <a:ahLst/>
              <a:cxnLst/>
              <a:rect r="r" b="b" t="t" l="l"/>
              <a:pathLst>
                <a:path h="14840106" w="14840106">
                  <a:moveTo>
                    <a:pt x="0" y="0"/>
                  </a:moveTo>
                  <a:lnTo>
                    <a:pt x="14840106" y="0"/>
                  </a:lnTo>
                  <a:lnTo>
                    <a:pt x="14840106" y="14840106"/>
                  </a:lnTo>
                  <a:lnTo>
                    <a:pt x="0" y="14840106"/>
                  </a:lnTo>
                  <a:lnTo>
                    <a:pt x="0" y="0"/>
                  </a:lnTo>
                  <a:close/>
                </a:path>
              </a:pathLst>
            </a:custGeom>
            <a:blipFill>
              <a:blip r:embed="rId6">
                <a:alphaModFix amt="15000"/>
                <a:extLst>
                  <a:ext uri="{96DAC541-7B7A-43D3-8B79-37D633B846F1}">
                    <asvg:svgBlip xmlns:asvg="http://schemas.microsoft.com/office/drawing/2016/SVG/main" r:embed="rId7"/>
                  </a:ext>
                </a:extLst>
              </a:blip>
              <a:stretch>
                <a:fillRect l="0" t="0" r="0" b="0"/>
              </a:stretch>
            </a:blipFill>
          </p:spPr>
        </p:sp>
        <p:sp>
          <p:nvSpPr>
            <p:cNvPr name="Freeform 15" id="15"/>
            <p:cNvSpPr/>
            <p:nvPr/>
          </p:nvSpPr>
          <p:spPr>
            <a:xfrm flipH="false" flipV="false" rot="0">
              <a:off x="0" y="0"/>
              <a:ext cx="14764603" cy="14764603"/>
            </a:xfrm>
            <a:custGeom>
              <a:avLst/>
              <a:gdLst/>
              <a:ahLst/>
              <a:cxnLst/>
              <a:rect r="r" b="b" t="t" l="l"/>
              <a:pathLst>
                <a:path h="14764603" w="14764603">
                  <a:moveTo>
                    <a:pt x="0" y="0"/>
                  </a:moveTo>
                  <a:lnTo>
                    <a:pt x="14764603" y="0"/>
                  </a:lnTo>
                  <a:lnTo>
                    <a:pt x="14764603" y="14764603"/>
                  </a:lnTo>
                  <a:lnTo>
                    <a:pt x="0" y="14764603"/>
                  </a:lnTo>
                  <a:lnTo>
                    <a:pt x="0" y="0"/>
                  </a:lnTo>
                  <a:close/>
                </a:path>
              </a:pathLst>
            </a:custGeom>
            <a:blipFill>
              <a:blip r:embed="rId6">
                <a:alphaModFix amt="15000"/>
                <a:extLst>
                  <a:ext uri="{96DAC541-7B7A-43D3-8B79-37D633B846F1}">
                    <asvg:svgBlip xmlns:asvg="http://schemas.microsoft.com/office/drawing/2016/SVG/main" r:embed="rId7"/>
                  </a:ext>
                </a:extLst>
              </a:blip>
              <a:stretch>
                <a:fillRect l="0" t="0" r="0" b="0"/>
              </a:stretch>
            </a:blipFill>
          </p:spPr>
        </p:sp>
      </p:grpSp>
      <p:sp>
        <p:nvSpPr>
          <p:cNvPr name="Freeform 16" id="16"/>
          <p:cNvSpPr/>
          <p:nvPr/>
        </p:nvSpPr>
        <p:spPr>
          <a:xfrm flipH="false" flipV="false" rot="0">
            <a:off x="14548762" y="1347491"/>
            <a:ext cx="3162790" cy="2455116"/>
          </a:xfrm>
          <a:custGeom>
            <a:avLst/>
            <a:gdLst/>
            <a:ahLst/>
            <a:cxnLst/>
            <a:rect r="r" b="b" t="t" l="l"/>
            <a:pathLst>
              <a:path h="2455116" w="3162790">
                <a:moveTo>
                  <a:pt x="0" y="0"/>
                </a:moveTo>
                <a:lnTo>
                  <a:pt x="3162791" y="0"/>
                </a:lnTo>
                <a:lnTo>
                  <a:pt x="3162791" y="2455116"/>
                </a:lnTo>
                <a:lnTo>
                  <a:pt x="0" y="2455116"/>
                </a:lnTo>
                <a:lnTo>
                  <a:pt x="0" y="0"/>
                </a:lnTo>
                <a:close/>
              </a:path>
            </a:pathLst>
          </a:custGeom>
          <a:blipFill>
            <a:blip r:embed="rId8"/>
            <a:stretch>
              <a:fillRect l="0" t="0" r="0" b="0"/>
            </a:stretch>
          </a:blipFill>
        </p:spPr>
      </p:sp>
      <p:sp>
        <p:nvSpPr>
          <p:cNvPr name="Freeform 17" id="17"/>
          <p:cNvSpPr/>
          <p:nvPr/>
        </p:nvSpPr>
        <p:spPr>
          <a:xfrm flipH="false" flipV="false" rot="0">
            <a:off x="743198" y="2368040"/>
            <a:ext cx="2738448" cy="1735491"/>
          </a:xfrm>
          <a:custGeom>
            <a:avLst/>
            <a:gdLst/>
            <a:ahLst/>
            <a:cxnLst/>
            <a:rect r="r" b="b" t="t" l="l"/>
            <a:pathLst>
              <a:path h="1735491" w="2738448">
                <a:moveTo>
                  <a:pt x="0" y="0"/>
                </a:moveTo>
                <a:lnTo>
                  <a:pt x="2738448" y="0"/>
                </a:lnTo>
                <a:lnTo>
                  <a:pt x="2738448" y="1735491"/>
                </a:lnTo>
                <a:lnTo>
                  <a:pt x="0" y="1735491"/>
                </a:lnTo>
                <a:lnTo>
                  <a:pt x="0" y="0"/>
                </a:lnTo>
                <a:close/>
              </a:path>
            </a:pathLst>
          </a:custGeom>
          <a:blipFill>
            <a:blip r:embed="rId9"/>
            <a:stretch>
              <a:fillRect l="0" t="0" r="0" b="0"/>
            </a:stretch>
          </a:blipFill>
        </p:spPr>
      </p:sp>
      <p:sp>
        <p:nvSpPr>
          <p:cNvPr name="TextBox 18" id="18"/>
          <p:cNvSpPr txBox="true"/>
          <p:nvPr/>
        </p:nvSpPr>
        <p:spPr>
          <a:xfrm rot="0">
            <a:off x="5146614" y="4046381"/>
            <a:ext cx="7994771" cy="5542915"/>
          </a:xfrm>
          <a:prstGeom prst="rect">
            <a:avLst/>
          </a:prstGeom>
        </p:spPr>
        <p:txBody>
          <a:bodyPr anchor="t" rtlCol="false" tIns="0" lIns="0" bIns="0" rIns="0">
            <a:spAutoFit/>
          </a:bodyPr>
          <a:lstStyle/>
          <a:p>
            <a:pPr algn="ctr">
              <a:lnSpc>
                <a:spcPts val="4759"/>
              </a:lnSpc>
            </a:pPr>
            <a:r>
              <a:rPr lang="en-US" sz="3399">
                <a:solidFill>
                  <a:srgbClr val="F1F9FD"/>
                </a:solidFill>
                <a:latin typeface="More Sugar Thin"/>
                <a:ea typeface="More Sugar Thin"/>
                <a:cs typeface="More Sugar Thin"/>
                <a:sym typeface="More Sugar Thin"/>
              </a:rPr>
              <a:t>Imagine a 3D model website where users can explore exoplanets as if they are standing between them. This immersive experience could provide a unique way to learn about exoplanets and their characteristics. Such a platform could include interactive features, detailed information, and stunning visuals to engage users.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E172D"/>
        </a:solidFill>
      </p:bgPr>
    </p:bg>
    <p:spTree>
      <p:nvGrpSpPr>
        <p:cNvPr id="1" name=""/>
        <p:cNvGrpSpPr/>
        <p:nvPr/>
      </p:nvGrpSpPr>
      <p:grpSpPr>
        <a:xfrm>
          <a:off x="0" y="0"/>
          <a:ext cx="0" cy="0"/>
          <a:chOff x="0" y="0"/>
          <a:chExt cx="0" cy="0"/>
        </a:xfrm>
      </p:grpSpPr>
      <p:sp>
        <p:nvSpPr>
          <p:cNvPr name="Freeform 2" id="2"/>
          <p:cNvSpPr/>
          <p:nvPr/>
        </p:nvSpPr>
        <p:spPr>
          <a:xfrm flipH="false" flipV="false" rot="0">
            <a:off x="2294731" y="-2426643"/>
            <a:ext cx="13698538" cy="7003378"/>
          </a:xfrm>
          <a:custGeom>
            <a:avLst/>
            <a:gdLst/>
            <a:ahLst/>
            <a:cxnLst/>
            <a:rect r="r" b="b" t="t" l="l"/>
            <a:pathLst>
              <a:path h="7003378" w="13698538">
                <a:moveTo>
                  <a:pt x="0" y="0"/>
                </a:moveTo>
                <a:lnTo>
                  <a:pt x="13698538" y="0"/>
                </a:lnTo>
                <a:lnTo>
                  <a:pt x="13698538" y="7003378"/>
                </a:lnTo>
                <a:lnTo>
                  <a:pt x="0" y="7003378"/>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210456" y="1441454"/>
            <a:ext cx="474490" cy="423746"/>
          </a:xfrm>
          <a:custGeom>
            <a:avLst/>
            <a:gdLst/>
            <a:ahLst/>
            <a:cxnLst/>
            <a:rect r="r" b="b" t="t" l="l"/>
            <a:pathLst>
              <a:path h="423746" w="474490">
                <a:moveTo>
                  <a:pt x="0" y="0"/>
                </a:moveTo>
                <a:lnTo>
                  <a:pt x="474491" y="0"/>
                </a:lnTo>
                <a:lnTo>
                  <a:pt x="474491" y="423746"/>
                </a:lnTo>
                <a:lnTo>
                  <a:pt x="0" y="423746"/>
                </a:lnTo>
                <a:lnTo>
                  <a:pt x="0" y="0"/>
                </a:lnTo>
                <a:close/>
              </a:path>
            </a:pathLst>
          </a:custGeom>
          <a:blipFill>
            <a:blip r:embed="rId4"/>
            <a:stretch>
              <a:fillRect l="-141339" t="-79679" r="-24689" b="-80971"/>
            </a:stretch>
          </a:blipFill>
        </p:spPr>
      </p:sp>
      <p:sp>
        <p:nvSpPr>
          <p:cNvPr name="Freeform 4" id="4"/>
          <p:cNvSpPr/>
          <p:nvPr/>
        </p:nvSpPr>
        <p:spPr>
          <a:xfrm flipH="false" flipV="false" rot="-529564">
            <a:off x="8233464" y="9046427"/>
            <a:ext cx="474490" cy="423746"/>
          </a:xfrm>
          <a:custGeom>
            <a:avLst/>
            <a:gdLst/>
            <a:ahLst/>
            <a:cxnLst/>
            <a:rect r="r" b="b" t="t" l="l"/>
            <a:pathLst>
              <a:path h="423746" w="474490">
                <a:moveTo>
                  <a:pt x="0" y="0"/>
                </a:moveTo>
                <a:lnTo>
                  <a:pt x="474490" y="0"/>
                </a:lnTo>
                <a:lnTo>
                  <a:pt x="474490" y="423746"/>
                </a:lnTo>
                <a:lnTo>
                  <a:pt x="0" y="423746"/>
                </a:lnTo>
                <a:lnTo>
                  <a:pt x="0" y="0"/>
                </a:lnTo>
                <a:close/>
              </a:path>
            </a:pathLst>
          </a:custGeom>
          <a:blipFill>
            <a:blip r:embed="rId4"/>
            <a:stretch>
              <a:fillRect l="-141339" t="-79679" r="-24689" b="-80971"/>
            </a:stretch>
          </a:blipFill>
        </p:spPr>
      </p:sp>
      <p:sp>
        <p:nvSpPr>
          <p:cNvPr name="Freeform 5" id="5"/>
          <p:cNvSpPr/>
          <p:nvPr/>
        </p:nvSpPr>
        <p:spPr>
          <a:xfrm flipH="true" flipV="true" rot="844515">
            <a:off x="4583763" y="7032120"/>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4"/>
            <a:stretch>
              <a:fillRect l="-677507" t="-192267" r="-452731" b="0"/>
            </a:stretch>
          </a:blipFill>
        </p:spPr>
      </p:sp>
      <p:sp>
        <p:nvSpPr>
          <p:cNvPr name="Freeform 6" id="6"/>
          <p:cNvSpPr/>
          <p:nvPr/>
        </p:nvSpPr>
        <p:spPr>
          <a:xfrm flipH="true" flipV="true" rot="844515">
            <a:off x="13242661" y="4554190"/>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4"/>
            <a:stretch>
              <a:fillRect l="-677507" t="-192267" r="-452731" b="0"/>
            </a:stretch>
          </a:blipFill>
        </p:spPr>
      </p:sp>
      <p:sp>
        <p:nvSpPr>
          <p:cNvPr name="Freeform 7" id="7"/>
          <p:cNvSpPr/>
          <p:nvPr/>
        </p:nvSpPr>
        <p:spPr>
          <a:xfrm flipH="true" flipV="true" rot="844515">
            <a:off x="8358457" y="661605"/>
            <a:ext cx="224505" cy="826881"/>
          </a:xfrm>
          <a:custGeom>
            <a:avLst/>
            <a:gdLst/>
            <a:ahLst/>
            <a:cxnLst/>
            <a:rect r="r" b="b" t="t" l="l"/>
            <a:pathLst>
              <a:path h="826881" w="224505">
                <a:moveTo>
                  <a:pt x="224505" y="826881"/>
                </a:moveTo>
                <a:lnTo>
                  <a:pt x="0" y="826881"/>
                </a:lnTo>
                <a:lnTo>
                  <a:pt x="0" y="0"/>
                </a:lnTo>
                <a:lnTo>
                  <a:pt x="224505" y="0"/>
                </a:lnTo>
                <a:lnTo>
                  <a:pt x="224505" y="826881"/>
                </a:lnTo>
                <a:close/>
              </a:path>
            </a:pathLst>
          </a:custGeom>
          <a:blipFill>
            <a:blip r:embed="rId4"/>
            <a:stretch>
              <a:fillRect l="-677507" t="-192267" r="-452731" b="0"/>
            </a:stretch>
          </a:blipFill>
        </p:spPr>
      </p:sp>
      <p:sp>
        <p:nvSpPr>
          <p:cNvPr name="Freeform 8" id="8"/>
          <p:cNvSpPr/>
          <p:nvPr/>
        </p:nvSpPr>
        <p:spPr>
          <a:xfrm flipH="true" flipV="true" rot="-4555484">
            <a:off x="12578535" y="8945818"/>
            <a:ext cx="224505" cy="826881"/>
          </a:xfrm>
          <a:custGeom>
            <a:avLst/>
            <a:gdLst/>
            <a:ahLst/>
            <a:cxnLst/>
            <a:rect r="r" b="b" t="t" l="l"/>
            <a:pathLst>
              <a:path h="826881" w="224505">
                <a:moveTo>
                  <a:pt x="224504" y="826881"/>
                </a:moveTo>
                <a:lnTo>
                  <a:pt x="0" y="826881"/>
                </a:lnTo>
                <a:lnTo>
                  <a:pt x="0" y="0"/>
                </a:lnTo>
                <a:lnTo>
                  <a:pt x="224504" y="0"/>
                </a:lnTo>
                <a:lnTo>
                  <a:pt x="224504" y="826881"/>
                </a:lnTo>
                <a:close/>
              </a:path>
            </a:pathLst>
          </a:custGeom>
          <a:blipFill>
            <a:blip r:embed="rId4"/>
            <a:stretch>
              <a:fillRect l="-677507" t="-192267" r="-452731" b="0"/>
            </a:stretch>
          </a:blipFill>
        </p:spPr>
      </p:sp>
      <p:sp>
        <p:nvSpPr>
          <p:cNvPr name="Freeform 9" id="9"/>
          <p:cNvSpPr/>
          <p:nvPr/>
        </p:nvSpPr>
        <p:spPr>
          <a:xfrm flipH="true" flipV="false" rot="0">
            <a:off x="2789136" y="1671445"/>
            <a:ext cx="692510" cy="618450"/>
          </a:xfrm>
          <a:custGeom>
            <a:avLst/>
            <a:gdLst/>
            <a:ahLst/>
            <a:cxnLst/>
            <a:rect r="r" b="b" t="t" l="l"/>
            <a:pathLst>
              <a:path h="618450" w="692510">
                <a:moveTo>
                  <a:pt x="692510" y="0"/>
                </a:moveTo>
                <a:lnTo>
                  <a:pt x="0" y="0"/>
                </a:lnTo>
                <a:lnTo>
                  <a:pt x="0" y="618450"/>
                </a:lnTo>
                <a:lnTo>
                  <a:pt x="692510" y="618450"/>
                </a:lnTo>
                <a:lnTo>
                  <a:pt x="692510" y="0"/>
                </a:lnTo>
                <a:close/>
              </a:path>
            </a:pathLst>
          </a:custGeom>
          <a:blipFill>
            <a:blip r:embed="rId4"/>
            <a:stretch>
              <a:fillRect l="-141339" t="-79679" r="-24689" b="-80971"/>
            </a:stretch>
          </a:blipFill>
        </p:spPr>
      </p:sp>
      <p:sp>
        <p:nvSpPr>
          <p:cNvPr name="Freeform 10" id="10"/>
          <p:cNvSpPr/>
          <p:nvPr/>
        </p:nvSpPr>
        <p:spPr>
          <a:xfrm flipH="true" flipV="true" rot="-5988675">
            <a:off x="17350443" y="4052265"/>
            <a:ext cx="722220" cy="793036"/>
          </a:xfrm>
          <a:custGeom>
            <a:avLst/>
            <a:gdLst/>
            <a:ahLst/>
            <a:cxnLst/>
            <a:rect r="r" b="b" t="t" l="l"/>
            <a:pathLst>
              <a:path h="793036" w="722220">
                <a:moveTo>
                  <a:pt x="722220" y="793036"/>
                </a:moveTo>
                <a:lnTo>
                  <a:pt x="0" y="793036"/>
                </a:lnTo>
                <a:lnTo>
                  <a:pt x="0" y="0"/>
                </a:lnTo>
                <a:lnTo>
                  <a:pt x="722220" y="0"/>
                </a:lnTo>
                <a:lnTo>
                  <a:pt x="722220" y="793036"/>
                </a:lnTo>
                <a:close/>
              </a:path>
            </a:pathLst>
          </a:custGeom>
          <a:blipFill>
            <a:blip r:embed="rId4"/>
            <a:stretch>
              <a:fillRect l="-201985" t="-192267" r="-64785" b="0"/>
            </a:stretch>
          </a:blipFill>
        </p:spPr>
      </p:sp>
      <p:sp>
        <p:nvSpPr>
          <p:cNvPr name="Freeform 11" id="11"/>
          <p:cNvSpPr/>
          <p:nvPr/>
        </p:nvSpPr>
        <p:spPr>
          <a:xfrm flipH="false" flipV="false" rot="0">
            <a:off x="-1762570" y="7873888"/>
            <a:ext cx="3880498" cy="3686473"/>
          </a:xfrm>
          <a:custGeom>
            <a:avLst/>
            <a:gdLst/>
            <a:ahLst/>
            <a:cxnLst/>
            <a:rect r="r" b="b" t="t" l="l"/>
            <a:pathLst>
              <a:path h="3686473" w="3880498">
                <a:moveTo>
                  <a:pt x="0" y="0"/>
                </a:moveTo>
                <a:lnTo>
                  <a:pt x="3880498" y="0"/>
                </a:lnTo>
                <a:lnTo>
                  <a:pt x="3880498" y="3686473"/>
                </a:lnTo>
                <a:lnTo>
                  <a:pt x="0" y="3686473"/>
                </a:lnTo>
                <a:lnTo>
                  <a:pt x="0" y="0"/>
                </a:lnTo>
                <a:close/>
              </a:path>
            </a:pathLst>
          </a:custGeom>
          <a:blipFill>
            <a:blip r:embed="rId5"/>
            <a:stretch>
              <a:fillRect l="0" t="0" r="0" b="0"/>
            </a:stretch>
          </a:blipFill>
        </p:spPr>
      </p:sp>
      <p:sp>
        <p:nvSpPr>
          <p:cNvPr name="TextBox 12" id="12"/>
          <p:cNvSpPr txBox="true"/>
          <p:nvPr/>
        </p:nvSpPr>
        <p:spPr>
          <a:xfrm rot="0">
            <a:off x="2117928" y="4365538"/>
            <a:ext cx="5607837" cy="781051"/>
          </a:xfrm>
          <a:prstGeom prst="rect">
            <a:avLst/>
          </a:prstGeom>
        </p:spPr>
        <p:txBody>
          <a:bodyPr anchor="t" rtlCol="false" tIns="0" lIns="0" bIns="0" rIns="0">
            <a:spAutoFit/>
          </a:bodyPr>
          <a:lstStyle/>
          <a:p>
            <a:pPr algn="l">
              <a:lnSpc>
                <a:spcPts val="6299"/>
              </a:lnSpc>
            </a:pPr>
            <a:r>
              <a:rPr lang="en-US" sz="4499">
                <a:solidFill>
                  <a:srgbClr val="F1F9FD"/>
                </a:solidFill>
                <a:latin typeface="More Sugar Thin"/>
                <a:ea typeface="More Sugar Thin"/>
                <a:cs typeface="More Sugar Thin"/>
                <a:sym typeface="More Sugar Thin"/>
              </a:rPr>
              <a:t>Github Repository</a:t>
            </a:r>
          </a:p>
        </p:txBody>
      </p:sp>
      <p:sp>
        <p:nvSpPr>
          <p:cNvPr name="Freeform 13" id="13"/>
          <p:cNvSpPr/>
          <p:nvPr/>
        </p:nvSpPr>
        <p:spPr>
          <a:xfrm flipH="false" flipV="false" rot="0">
            <a:off x="16001180" y="7873888"/>
            <a:ext cx="3880498" cy="3686473"/>
          </a:xfrm>
          <a:custGeom>
            <a:avLst/>
            <a:gdLst/>
            <a:ahLst/>
            <a:cxnLst/>
            <a:rect r="r" b="b" t="t" l="l"/>
            <a:pathLst>
              <a:path h="3686473" w="3880498">
                <a:moveTo>
                  <a:pt x="0" y="0"/>
                </a:moveTo>
                <a:lnTo>
                  <a:pt x="3880498" y="0"/>
                </a:lnTo>
                <a:lnTo>
                  <a:pt x="3880498" y="3686473"/>
                </a:lnTo>
                <a:lnTo>
                  <a:pt x="0" y="3686473"/>
                </a:lnTo>
                <a:lnTo>
                  <a:pt x="0" y="0"/>
                </a:lnTo>
                <a:close/>
              </a:path>
            </a:pathLst>
          </a:custGeom>
          <a:blipFill>
            <a:blip r:embed="rId5"/>
            <a:stretch>
              <a:fillRect l="0" t="0" r="0" b="0"/>
            </a:stretch>
          </a:blipFill>
        </p:spPr>
      </p:sp>
      <p:sp>
        <p:nvSpPr>
          <p:cNvPr name="Freeform 14" id="14"/>
          <p:cNvSpPr/>
          <p:nvPr/>
        </p:nvSpPr>
        <p:spPr>
          <a:xfrm flipH="false" flipV="false" rot="556956">
            <a:off x="15875494" y="2385644"/>
            <a:ext cx="1384583" cy="1171251"/>
          </a:xfrm>
          <a:custGeom>
            <a:avLst/>
            <a:gdLst/>
            <a:ahLst/>
            <a:cxnLst/>
            <a:rect r="r" b="b" t="t" l="l"/>
            <a:pathLst>
              <a:path h="1171251" w="1384583">
                <a:moveTo>
                  <a:pt x="0" y="0"/>
                </a:moveTo>
                <a:lnTo>
                  <a:pt x="1384583" y="0"/>
                </a:lnTo>
                <a:lnTo>
                  <a:pt x="1384583" y="1171250"/>
                </a:lnTo>
                <a:lnTo>
                  <a:pt x="0" y="1171250"/>
                </a:lnTo>
                <a:lnTo>
                  <a:pt x="0" y="0"/>
                </a:lnTo>
                <a:close/>
              </a:path>
            </a:pathLst>
          </a:custGeom>
          <a:blipFill>
            <a:blip r:embed="rId6"/>
            <a:stretch>
              <a:fillRect l="0" t="0" r="0" b="0"/>
            </a:stretch>
          </a:blipFill>
        </p:spPr>
      </p:sp>
      <p:sp>
        <p:nvSpPr>
          <p:cNvPr name="Freeform 15" id="15"/>
          <p:cNvSpPr/>
          <p:nvPr/>
        </p:nvSpPr>
        <p:spPr>
          <a:xfrm flipH="false" flipV="false" rot="0">
            <a:off x="661258" y="2504982"/>
            <a:ext cx="1456670" cy="1052444"/>
          </a:xfrm>
          <a:custGeom>
            <a:avLst/>
            <a:gdLst/>
            <a:ahLst/>
            <a:cxnLst/>
            <a:rect r="r" b="b" t="t" l="l"/>
            <a:pathLst>
              <a:path h="1052444" w="1456670">
                <a:moveTo>
                  <a:pt x="0" y="0"/>
                </a:moveTo>
                <a:lnTo>
                  <a:pt x="1456670" y="0"/>
                </a:lnTo>
                <a:lnTo>
                  <a:pt x="1456670" y="1052444"/>
                </a:lnTo>
                <a:lnTo>
                  <a:pt x="0" y="1052444"/>
                </a:lnTo>
                <a:lnTo>
                  <a:pt x="0" y="0"/>
                </a:lnTo>
                <a:close/>
              </a:path>
            </a:pathLst>
          </a:custGeom>
          <a:blipFill>
            <a:blip r:embed="rId7"/>
            <a:stretch>
              <a:fillRect l="0" t="0" r="0" b="0"/>
            </a:stretch>
          </a:blipFill>
        </p:spPr>
      </p:sp>
      <p:sp>
        <p:nvSpPr>
          <p:cNvPr name="TextBox 16" id="16"/>
          <p:cNvSpPr txBox="true"/>
          <p:nvPr/>
        </p:nvSpPr>
        <p:spPr>
          <a:xfrm rot="0">
            <a:off x="3133407" y="1340570"/>
            <a:ext cx="12021187" cy="1708151"/>
          </a:xfrm>
          <a:prstGeom prst="rect">
            <a:avLst/>
          </a:prstGeom>
        </p:spPr>
        <p:txBody>
          <a:bodyPr anchor="t" rtlCol="false" tIns="0" lIns="0" bIns="0" rIns="0">
            <a:spAutoFit/>
          </a:bodyPr>
          <a:lstStyle/>
          <a:p>
            <a:pPr algn="ctr">
              <a:lnSpc>
                <a:spcPts val="13999"/>
              </a:lnSpc>
            </a:pPr>
            <a:r>
              <a:rPr lang="en-US" sz="9999">
                <a:solidFill>
                  <a:srgbClr val="F1F9FD"/>
                </a:solidFill>
                <a:latin typeface="More Sugar"/>
                <a:ea typeface="More Sugar"/>
                <a:cs typeface="More Sugar"/>
                <a:sym typeface="More Sugar"/>
              </a:rPr>
              <a:t>Project Links</a:t>
            </a:r>
          </a:p>
        </p:txBody>
      </p:sp>
      <p:sp>
        <p:nvSpPr>
          <p:cNvPr name="TextBox 17" id="17"/>
          <p:cNvSpPr txBox="true"/>
          <p:nvPr/>
        </p:nvSpPr>
        <p:spPr>
          <a:xfrm rot="0">
            <a:off x="2117928" y="5407508"/>
            <a:ext cx="14791554" cy="2343151"/>
          </a:xfrm>
          <a:prstGeom prst="rect">
            <a:avLst/>
          </a:prstGeom>
        </p:spPr>
        <p:txBody>
          <a:bodyPr anchor="t" rtlCol="false" tIns="0" lIns="0" bIns="0" rIns="0">
            <a:spAutoFit/>
          </a:bodyPr>
          <a:lstStyle/>
          <a:p>
            <a:pPr algn="l">
              <a:lnSpc>
                <a:spcPts val="6299"/>
              </a:lnSpc>
            </a:pPr>
            <a:r>
              <a:rPr lang="en-US" sz="4499" u="sng">
                <a:solidFill>
                  <a:srgbClr val="F1F9FD"/>
                </a:solidFill>
                <a:latin typeface="More Sugar"/>
                <a:ea typeface="More Sugar"/>
                <a:cs typeface="More Sugar"/>
                <a:sym typeface="More Sugar"/>
                <a:hlinkClick r:id="rId8" tooltip="https://github.com/19khadij/NasaChallenge_Khadija.git"/>
              </a:rPr>
              <a:t>https://github.com/19khadij/NasaChallenge_Khadija.git</a:t>
            </a:r>
          </a:p>
          <a:p>
            <a:pPr algn="l">
              <a:lnSpc>
                <a:spcPts val="6299"/>
              </a:lnSpc>
            </a:pPr>
          </a:p>
          <a:p>
            <a:pPr algn="l">
              <a:lnSpc>
                <a:spcPts val="6299"/>
              </a:lnSpc>
            </a:pPr>
          </a:p>
        </p:txBody>
      </p:sp>
      <p:sp>
        <p:nvSpPr>
          <p:cNvPr name="TextBox 18" id="18"/>
          <p:cNvSpPr txBox="true"/>
          <p:nvPr/>
        </p:nvSpPr>
        <p:spPr>
          <a:xfrm rot="0">
            <a:off x="2101527" y="7092837"/>
            <a:ext cx="5607837" cy="781051"/>
          </a:xfrm>
          <a:prstGeom prst="rect">
            <a:avLst/>
          </a:prstGeom>
        </p:spPr>
        <p:txBody>
          <a:bodyPr anchor="t" rtlCol="false" tIns="0" lIns="0" bIns="0" rIns="0">
            <a:spAutoFit/>
          </a:bodyPr>
          <a:lstStyle/>
          <a:p>
            <a:pPr algn="l">
              <a:lnSpc>
                <a:spcPts val="6299"/>
              </a:lnSpc>
            </a:pPr>
            <a:r>
              <a:rPr lang="en-US" sz="4499">
                <a:solidFill>
                  <a:srgbClr val="F1F9FD"/>
                </a:solidFill>
                <a:latin typeface="More Sugar Thin"/>
                <a:ea typeface="More Sugar Thin"/>
                <a:cs typeface="More Sugar Thin"/>
                <a:sym typeface="More Sugar Thin"/>
              </a:rPr>
              <a:t>Deployed Link</a:t>
            </a:r>
          </a:p>
        </p:txBody>
      </p:sp>
      <p:sp>
        <p:nvSpPr>
          <p:cNvPr name="TextBox 19" id="19"/>
          <p:cNvSpPr txBox="true"/>
          <p:nvPr/>
        </p:nvSpPr>
        <p:spPr>
          <a:xfrm rot="0">
            <a:off x="2117928" y="7788163"/>
            <a:ext cx="7622632" cy="781051"/>
          </a:xfrm>
          <a:prstGeom prst="rect">
            <a:avLst/>
          </a:prstGeom>
        </p:spPr>
        <p:txBody>
          <a:bodyPr anchor="t" rtlCol="false" tIns="0" lIns="0" bIns="0" rIns="0">
            <a:spAutoFit/>
          </a:bodyPr>
          <a:lstStyle/>
          <a:p>
            <a:pPr algn="l">
              <a:lnSpc>
                <a:spcPts val="6299"/>
              </a:lnSpc>
            </a:pPr>
            <a:r>
              <a:rPr lang="en-US" sz="4499" u="sng">
                <a:solidFill>
                  <a:srgbClr val="F1F9FD"/>
                </a:solidFill>
                <a:latin typeface="More Sugar Thin"/>
                <a:ea typeface="More Sugar Thin"/>
                <a:cs typeface="More Sugar Thin"/>
                <a:sym typeface="More Sugar Thin"/>
                <a:hlinkClick r:id="rId9" tooltip="https://exosky.netlify.app"/>
              </a:rPr>
              <a:t>https://exosky.netlify.app/</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DAGSxOueb7g</dc:identifier>
  <dcterms:modified xsi:type="dcterms:W3CDTF">2011-08-01T06:04:30Z</dcterms:modified>
  <cp:revision>1</cp:revision>
  <dc:title>Black Blue Cute Playful Group Project Presentation</dc:title>
</cp:coreProperties>
</file>

<file path=docProps/thumbnail.jpeg>
</file>